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5921"/>
  </p:normalViewPr>
  <p:slideViewPr>
    <p:cSldViewPr snapToGrid="0">
      <p:cViewPr varScale="1">
        <p:scale>
          <a:sx n="94" d="100"/>
          <a:sy n="94" d="100"/>
        </p:scale>
        <p:origin x="4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6D979-FB0B-45AB-BC37-765F9B91FD4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121BDA-FDCC-451E-9558-1731B512EF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Verse</a:t>
          </a:r>
          <a:r>
            <a:rPr lang="ro-RO" sz="2400" dirty="0"/>
            <a:t>tul cheie</a:t>
          </a:r>
          <a:r>
            <a:rPr lang="en-US" sz="2400" dirty="0"/>
            <a:t>: </a:t>
          </a:r>
          <a:r>
            <a:rPr lang="ro-RO" sz="2400" dirty="0"/>
            <a:t>Ioan</a:t>
          </a:r>
          <a:r>
            <a:rPr lang="en-US" sz="2400" dirty="0"/>
            <a:t> 13:34</a:t>
          </a:r>
          <a:r>
            <a:rPr lang="ro-RO" sz="2400" dirty="0"/>
            <a:t>-35</a:t>
          </a:r>
          <a:endParaRPr lang="en-US" sz="2400" dirty="0"/>
        </a:p>
      </dgm:t>
    </dgm:pt>
    <dgm:pt modelId="{0962680F-B94D-488C-A637-3A1133CF40FB}" type="parTrans" cxnId="{07322B65-64CF-4E41-9E93-0A81A2230D0B}">
      <dgm:prSet/>
      <dgm:spPr/>
      <dgm:t>
        <a:bodyPr/>
        <a:lstStyle/>
        <a:p>
          <a:endParaRPr lang="en-US" sz="2800"/>
        </a:p>
      </dgm:t>
    </dgm:pt>
    <dgm:pt modelId="{14DA579B-1320-44B9-848F-60B901E870A2}" type="sibTrans" cxnId="{07322B65-64CF-4E41-9E93-0A81A2230D0B}">
      <dgm:prSet/>
      <dgm:spPr/>
      <dgm:t>
        <a:bodyPr/>
        <a:lstStyle/>
        <a:p>
          <a:endParaRPr lang="en-US" sz="2800"/>
        </a:p>
      </dgm:t>
    </dgm:pt>
    <dgm:pt modelId="{66C0FA24-029F-416A-BCE5-9A0DCA590A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o-RO" sz="20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Vă dau o poruncă nouă</a:t>
          </a:r>
          <a:r>
            <a:rPr lang="en-US" sz="20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ro-RO" sz="20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Să vă iubiți unii pe alții; </a:t>
          </a:r>
          <a:endParaRPr lang="en-US" sz="2000" dirty="0"/>
        </a:p>
      </dgm:t>
    </dgm:pt>
    <dgm:pt modelId="{24E8A184-D068-477B-9BDD-AD0F5EE78E4B}" type="parTrans" cxnId="{81C527B6-F809-49AB-9E35-E943474F61B6}">
      <dgm:prSet/>
      <dgm:spPr/>
      <dgm:t>
        <a:bodyPr/>
        <a:lstStyle/>
        <a:p>
          <a:endParaRPr lang="en-US" sz="2800"/>
        </a:p>
      </dgm:t>
    </dgm:pt>
    <dgm:pt modelId="{1D2A4367-6CDD-4829-B3F1-CBA84B977050}" type="sibTrans" cxnId="{81C527B6-F809-49AB-9E35-E943474F61B6}">
      <dgm:prSet/>
      <dgm:spPr/>
      <dgm:t>
        <a:bodyPr/>
        <a:lstStyle/>
        <a:p>
          <a:endParaRPr lang="en-US" sz="2800"/>
        </a:p>
      </dgm:t>
    </dgm:pt>
    <dgm:pt modelId="{38ECCB58-053F-4A43-ADA5-279DAEC2D4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o-RO" sz="20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cum v-am iubit Eu, așa să vă iubiți și voi unii pe alții. </a:t>
          </a:r>
          <a:endParaRPr lang="en-US" sz="2000" dirty="0"/>
        </a:p>
      </dgm:t>
    </dgm:pt>
    <dgm:pt modelId="{7A245F65-1B93-4CE4-9B61-13AFABBC7A11}" type="parTrans" cxnId="{424A7280-768B-438F-B7D6-CEAB6308AD87}">
      <dgm:prSet/>
      <dgm:spPr/>
      <dgm:t>
        <a:bodyPr/>
        <a:lstStyle/>
        <a:p>
          <a:endParaRPr lang="en-US" sz="2800"/>
        </a:p>
      </dgm:t>
    </dgm:pt>
    <dgm:pt modelId="{8CDDC515-FD40-4866-91D9-3610E289F7E4}" type="sibTrans" cxnId="{424A7280-768B-438F-B7D6-CEAB6308AD87}">
      <dgm:prSet/>
      <dgm:spPr/>
      <dgm:t>
        <a:bodyPr/>
        <a:lstStyle/>
        <a:p>
          <a:endParaRPr lang="en-US" sz="2800"/>
        </a:p>
      </dgm:t>
    </dgm:pt>
    <dgm:pt modelId="{A274CBBC-D92D-47C6-A20A-62AE6643EE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sz="2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Prin aceasta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sz="2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vor cunoaște toți că sunteți ucenicii Mei,</a:t>
          </a:r>
          <a:r>
            <a:rPr lang="en-US" sz="2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</a:t>
          </a:r>
          <a:r>
            <a:rPr lang="ro-RO" sz="2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acă</a:t>
          </a:r>
          <a:r>
            <a:rPr lang="ro-RO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veți avea dragoste unii pentru alții.</a:t>
          </a:r>
          <a:endParaRPr lang="en-US" sz="2000" b="0" dirty="0">
            <a:solidFill>
              <a:schemeClr val="tx1"/>
            </a:solidFill>
          </a:endParaRPr>
        </a:p>
      </dgm:t>
    </dgm:pt>
    <dgm:pt modelId="{8160034F-85C5-46D4-8CA3-3F8CF6BC2867}" type="parTrans" cxnId="{2CB52557-B274-4EFB-A8D4-FCA65FB9288E}">
      <dgm:prSet/>
      <dgm:spPr/>
      <dgm:t>
        <a:bodyPr/>
        <a:lstStyle/>
        <a:p>
          <a:endParaRPr lang="en-US" sz="2800"/>
        </a:p>
      </dgm:t>
    </dgm:pt>
    <dgm:pt modelId="{80CF7651-DFBD-4FCE-9B67-E2BD7A8C4925}" type="sibTrans" cxnId="{2CB52557-B274-4EFB-A8D4-FCA65FB9288E}">
      <dgm:prSet/>
      <dgm:spPr/>
      <dgm:t>
        <a:bodyPr/>
        <a:lstStyle/>
        <a:p>
          <a:endParaRPr lang="en-US" sz="2800"/>
        </a:p>
      </dgm:t>
    </dgm:pt>
    <dgm:pt modelId="{981ECBC4-9917-4B1D-ACF1-A92D319F7C55}" type="pres">
      <dgm:prSet presAssocID="{7666D979-FB0B-45AB-BC37-765F9B91FD49}" presName="root" presStyleCnt="0">
        <dgm:presLayoutVars>
          <dgm:dir/>
          <dgm:resizeHandles val="exact"/>
        </dgm:presLayoutVars>
      </dgm:prSet>
      <dgm:spPr/>
    </dgm:pt>
    <dgm:pt modelId="{21CA69FA-969A-4B32-98AA-C475481B2FDB}" type="pres">
      <dgm:prSet presAssocID="{84121BDA-FDCC-451E-9558-1731B512EF92}" presName="compNode" presStyleCnt="0"/>
      <dgm:spPr/>
    </dgm:pt>
    <dgm:pt modelId="{48CB0E8E-22B4-4994-80B7-E910EC36D2F1}" type="pres">
      <dgm:prSet presAssocID="{84121BDA-FDCC-451E-9558-1731B512EF92}" presName="iconRect" presStyleLbl="node1" presStyleIdx="0" presStyleCnt="4"/>
      <dgm:spPr>
        <a:blipFill>
          <a:blip xmlns:r="http://schemas.openxmlformats.org/officeDocument/2006/relationships" r:embed="rId1" cstate="email"/>
          <a:stretch>
            <a:fillRect/>
          </a:stretch>
        </a:blipFill>
      </dgm:spPr>
    </dgm:pt>
    <dgm:pt modelId="{EC1E7B35-E6D1-4569-815D-18367634D9C3}" type="pres">
      <dgm:prSet presAssocID="{84121BDA-FDCC-451E-9558-1731B512EF92}" presName="spaceRect" presStyleCnt="0"/>
      <dgm:spPr/>
    </dgm:pt>
    <dgm:pt modelId="{62CA6282-86B7-4E93-9AD2-FD4478FFFE52}" type="pres">
      <dgm:prSet presAssocID="{84121BDA-FDCC-451E-9558-1731B512EF92}" presName="textRect" presStyleLbl="revTx" presStyleIdx="0" presStyleCnt="4" custScaleY="121783">
        <dgm:presLayoutVars>
          <dgm:chMax val="1"/>
          <dgm:chPref val="1"/>
        </dgm:presLayoutVars>
      </dgm:prSet>
      <dgm:spPr/>
    </dgm:pt>
    <dgm:pt modelId="{34A1C735-9B3F-4C8A-8D5F-0A4E40996908}" type="pres">
      <dgm:prSet presAssocID="{14DA579B-1320-44B9-848F-60B901E870A2}" presName="sibTrans" presStyleCnt="0"/>
      <dgm:spPr/>
    </dgm:pt>
    <dgm:pt modelId="{30CB94A3-483E-4698-9FE3-AB19AFE39184}" type="pres">
      <dgm:prSet presAssocID="{66C0FA24-029F-416A-BCE5-9A0DCA590A79}" presName="compNode" presStyleCnt="0"/>
      <dgm:spPr/>
    </dgm:pt>
    <dgm:pt modelId="{9FA9C192-6B06-43D7-9B8E-61A9F87A9C9D}" type="pres">
      <dgm:prSet presAssocID="{66C0FA24-029F-416A-BCE5-9A0DCA590A79}" presName="iconRect" presStyleLbl="node1" presStyleIdx="1" presStyleCnt="4"/>
      <dgm:spPr>
        <a:blipFill>
          <a:blip xmlns:r="http://schemas.openxmlformats.org/officeDocument/2006/relationships" r:embed="rId2" cstate="email"/>
          <a:stretch>
            <a:fillRect/>
          </a:stretch>
        </a:blipFill>
      </dgm:spPr>
    </dgm:pt>
    <dgm:pt modelId="{942D7F8E-F8E6-4C28-A03A-168E32C586D2}" type="pres">
      <dgm:prSet presAssocID="{66C0FA24-029F-416A-BCE5-9A0DCA590A79}" presName="spaceRect" presStyleCnt="0"/>
      <dgm:spPr/>
    </dgm:pt>
    <dgm:pt modelId="{235872AC-30AD-460C-A301-D506EAA7D4EC}" type="pres">
      <dgm:prSet presAssocID="{66C0FA24-029F-416A-BCE5-9A0DCA590A79}" presName="textRect" presStyleLbl="revTx" presStyleIdx="1" presStyleCnt="4" custScaleX="121120">
        <dgm:presLayoutVars>
          <dgm:chMax val="1"/>
          <dgm:chPref val="1"/>
        </dgm:presLayoutVars>
      </dgm:prSet>
      <dgm:spPr/>
    </dgm:pt>
    <dgm:pt modelId="{803D121F-A9DF-4EE4-85F2-CE711976D0FA}" type="pres">
      <dgm:prSet presAssocID="{1D2A4367-6CDD-4829-B3F1-CBA84B977050}" presName="sibTrans" presStyleCnt="0"/>
      <dgm:spPr/>
    </dgm:pt>
    <dgm:pt modelId="{0E07FA51-0DFA-4DA9-AC40-3C2553590173}" type="pres">
      <dgm:prSet presAssocID="{38ECCB58-053F-4A43-ADA5-279DAEC2D479}" presName="compNode" presStyleCnt="0"/>
      <dgm:spPr/>
    </dgm:pt>
    <dgm:pt modelId="{94216FFF-9619-4E49-809D-37F43D0ED72E}" type="pres">
      <dgm:prSet presAssocID="{38ECCB58-053F-4A43-ADA5-279DAEC2D479}" presName="iconRect" presStyleLbl="node1" presStyleIdx="2" presStyleCnt="4"/>
      <dgm:spPr>
        <a:blipFill>
          <a:blip xmlns:r="http://schemas.openxmlformats.org/officeDocument/2006/relationships" r:embed="rId3" cstate="email"/>
          <a:stretch>
            <a:fillRect/>
          </a:stretch>
        </a:blipFill>
      </dgm:spPr>
    </dgm:pt>
    <dgm:pt modelId="{CD8905DE-744F-4939-81F5-1D22494531FF}" type="pres">
      <dgm:prSet presAssocID="{38ECCB58-053F-4A43-ADA5-279DAEC2D479}" presName="spaceRect" presStyleCnt="0"/>
      <dgm:spPr/>
    </dgm:pt>
    <dgm:pt modelId="{276B3582-1D4F-4C86-9817-47BCBFAA621A}" type="pres">
      <dgm:prSet presAssocID="{38ECCB58-053F-4A43-ADA5-279DAEC2D479}" presName="textRect" presStyleLbl="revTx" presStyleIdx="2" presStyleCnt="4" custScaleX="149344" custScaleY="119842">
        <dgm:presLayoutVars>
          <dgm:chMax val="1"/>
          <dgm:chPref val="1"/>
        </dgm:presLayoutVars>
      </dgm:prSet>
      <dgm:spPr/>
    </dgm:pt>
    <dgm:pt modelId="{171CE93D-639A-4328-A0B0-4A21BB8AE360}" type="pres">
      <dgm:prSet presAssocID="{8CDDC515-FD40-4866-91D9-3610E289F7E4}" presName="sibTrans" presStyleCnt="0"/>
      <dgm:spPr/>
    </dgm:pt>
    <dgm:pt modelId="{7401EEB4-3590-4656-A4C0-1DF6D3FF3A39}" type="pres">
      <dgm:prSet presAssocID="{A274CBBC-D92D-47C6-A20A-62AE6643EE4C}" presName="compNode" presStyleCnt="0"/>
      <dgm:spPr/>
    </dgm:pt>
    <dgm:pt modelId="{2F316A9B-C9AE-4350-81C9-9C22E6356E3E}" type="pres">
      <dgm:prSet presAssocID="{A274CBBC-D92D-47C6-A20A-62AE6643EE4C}" presName="iconRect" presStyleLbl="node1" presStyleIdx="3" presStyleCnt="4"/>
      <dgm:spPr>
        <a:blipFill>
          <a:blip xmlns:r="http://schemas.openxmlformats.org/officeDocument/2006/relationships" r:embed="rId4" cstate="email"/>
          <a:stretch>
            <a:fillRect/>
          </a:stretch>
        </a:blipFill>
      </dgm:spPr>
    </dgm:pt>
    <dgm:pt modelId="{616C66F5-6EC3-4E7E-A1BC-21ABDFDE9414}" type="pres">
      <dgm:prSet presAssocID="{A274CBBC-D92D-47C6-A20A-62AE6643EE4C}" presName="spaceRect" presStyleCnt="0"/>
      <dgm:spPr/>
    </dgm:pt>
    <dgm:pt modelId="{62FB025A-15E7-4354-98F2-F99386863654}" type="pres">
      <dgm:prSet presAssocID="{A274CBBC-D92D-47C6-A20A-62AE6643EE4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CB52557-B274-4EFB-A8D4-FCA65FB9288E}" srcId="{7666D979-FB0B-45AB-BC37-765F9B91FD49}" destId="{A274CBBC-D92D-47C6-A20A-62AE6643EE4C}" srcOrd="3" destOrd="0" parTransId="{8160034F-85C5-46D4-8CA3-3F8CF6BC2867}" sibTransId="{80CF7651-DFBD-4FCE-9B67-E2BD7A8C4925}"/>
    <dgm:cxn modelId="{07322B65-64CF-4E41-9E93-0A81A2230D0B}" srcId="{7666D979-FB0B-45AB-BC37-765F9B91FD49}" destId="{84121BDA-FDCC-451E-9558-1731B512EF92}" srcOrd="0" destOrd="0" parTransId="{0962680F-B94D-488C-A637-3A1133CF40FB}" sibTransId="{14DA579B-1320-44B9-848F-60B901E870A2}"/>
    <dgm:cxn modelId="{424A7280-768B-438F-B7D6-CEAB6308AD87}" srcId="{7666D979-FB0B-45AB-BC37-765F9B91FD49}" destId="{38ECCB58-053F-4A43-ADA5-279DAEC2D479}" srcOrd="2" destOrd="0" parTransId="{7A245F65-1B93-4CE4-9B61-13AFABBC7A11}" sibTransId="{8CDDC515-FD40-4866-91D9-3610E289F7E4}"/>
    <dgm:cxn modelId="{9979B098-5F7D-437B-B3F9-CD86D1ECC84B}" type="presOf" srcId="{A274CBBC-D92D-47C6-A20A-62AE6643EE4C}" destId="{62FB025A-15E7-4354-98F2-F99386863654}" srcOrd="0" destOrd="0" presId="urn:microsoft.com/office/officeart/2018/2/layout/IconLabelList"/>
    <dgm:cxn modelId="{6A2FAFA7-E984-497C-9565-CBEED5E61F42}" type="presOf" srcId="{38ECCB58-053F-4A43-ADA5-279DAEC2D479}" destId="{276B3582-1D4F-4C86-9817-47BCBFAA621A}" srcOrd="0" destOrd="0" presId="urn:microsoft.com/office/officeart/2018/2/layout/IconLabelList"/>
    <dgm:cxn modelId="{81C527B6-F809-49AB-9E35-E943474F61B6}" srcId="{7666D979-FB0B-45AB-BC37-765F9B91FD49}" destId="{66C0FA24-029F-416A-BCE5-9A0DCA590A79}" srcOrd="1" destOrd="0" parTransId="{24E8A184-D068-477B-9BDD-AD0F5EE78E4B}" sibTransId="{1D2A4367-6CDD-4829-B3F1-CBA84B977050}"/>
    <dgm:cxn modelId="{B1BE35CE-28AE-4123-ADE7-652C651F3E14}" type="presOf" srcId="{7666D979-FB0B-45AB-BC37-765F9B91FD49}" destId="{981ECBC4-9917-4B1D-ACF1-A92D319F7C55}" srcOrd="0" destOrd="0" presId="urn:microsoft.com/office/officeart/2018/2/layout/IconLabelList"/>
    <dgm:cxn modelId="{358597EA-AE7B-4CDB-B4F8-1B1E30665222}" type="presOf" srcId="{66C0FA24-029F-416A-BCE5-9A0DCA590A79}" destId="{235872AC-30AD-460C-A301-D506EAA7D4EC}" srcOrd="0" destOrd="0" presId="urn:microsoft.com/office/officeart/2018/2/layout/IconLabelList"/>
    <dgm:cxn modelId="{3B385DEC-1B64-4B90-A5DE-ADB27BD7531C}" type="presOf" srcId="{84121BDA-FDCC-451E-9558-1731B512EF92}" destId="{62CA6282-86B7-4E93-9AD2-FD4478FFFE52}" srcOrd="0" destOrd="0" presId="urn:microsoft.com/office/officeart/2018/2/layout/IconLabelList"/>
    <dgm:cxn modelId="{C4FD59D2-01E4-4208-A1C3-41FDEBC4E9EE}" type="presParOf" srcId="{981ECBC4-9917-4B1D-ACF1-A92D319F7C55}" destId="{21CA69FA-969A-4B32-98AA-C475481B2FDB}" srcOrd="0" destOrd="0" presId="urn:microsoft.com/office/officeart/2018/2/layout/IconLabelList"/>
    <dgm:cxn modelId="{E61A9669-029B-4029-BCA6-4A89063C9B25}" type="presParOf" srcId="{21CA69FA-969A-4B32-98AA-C475481B2FDB}" destId="{48CB0E8E-22B4-4994-80B7-E910EC36D2F1}" srcOrd="0" destOrd="0" presId="urn:microsoft.com/office/officeart/2018/2/layout/IconLabelList"/>
    <dgm:cxn modelId="{D7466D4C-35DA-44A7-AA32-27288C0147FE}" type="presParOf" srcId="{21CA69FA-969A-4B32-98AA-C475481B2FDB}" destId="{EC1E7B35-E6D1-4569-815D-18367634D9C3}" srcOrd="1" destOrd="0" presId="urn:microsoft.com/office/officeart/2018/2/layout/IconLabelList"/>
    <dgm:cxn modelId="{6C0FE231-4D93-4904-99A1-926739538438}" type="presParOf" srcId="{21CA69FA-969A-4B32-98AA-C475481B2FDB}" destId="{62CA6282-86B7-4E93-9AD2-FD4478FFFE52}" srcOrd="2" destOrd="0" presId="urn:microsoft.com/office/officeart/2018/2/layout/IconLabelList"/>
    <dgm:cxn modelId="{D5C0017B-975F-4488-963B-BFE9C8F0B0FD}" type="presParOf" srcId="{981ECBC4-9917-4B1D-ACF1-A92D319F7C55}" destId="{34A1C735-9B3F-4C8A-8D5F-0A4E40996908}" srcOrd="1" destOrd="0" presId="urn:microsoft.com/office/officeart/2018/2/layout/IconLabelList"/>
    <dgm:cxn modelId="{AC51EE80-1C72-4F2B-98DB-7C5A736B4683}" type="presParOf" srcId="{981ECBC4-9917-4B1D-ACF1-A92D319F7C55}" destId="{30CB94A3-483E-4698-9FE3-AB19AFE39184}" srcOrd="2" destOrd="0" presId="urn:microsoft.com/office/officeart/2018/2/layout/IconLabelList"/>
    <dgm:cxn modelId="{511EC12D-1038-472B-8B71-06830418D186}" type="presParOf" srcId="{30CB94A3-483E-4698-9FE3-AB19AFE39184}" destId="{9FA9C192-6B06-43D7-9B8E-61A9F87A9C9D}" srcOrd="0" destOrd="0" presId="urn:microsoft.com/office/officeart/2018/2/layout/IconLabelList"/>
    <dgm:cxn modelId="{AA086181-DA54-457A-9F8A-33E8E3ED5B1E}" type="presParOf" srcId="{30CB94A3-483E-4698-9FE3-AB19AFE39184}" destId="{942D7F8E-F8E6-4C28-A03A-168E32C586D2}" srcOrd="1" destOrd="0" presId="urn:microsoft.com/office/officeart/2018/2/layout/IconLabelList"/>
    <dgm:cxn modelId="{30542537-B7BE-4560-9ED0-29AE70AE9D4C}" type="presParOf" srcId="{30CB94A3-483E-4698-9FE3-AB19AFE39184}" destId="{235872AC-30AD-460C-A301-D506EAA7D4EC}" srcOrd="2" destOrd="0" presId="urn:microsoft.com/office/officeart/2018/2/layout/IconLabelList"/>
    <dgm:cxn modelId="{C73CAE83-E963-4C0C-95E5-B1FAD92C7439}" type="presParOf" srcId="{981ECBC4-9917-4B1D-ACF1-A92D319F7C55}" destId="{803D121F-A9DF-4EE4-85F2-CE711976D0FA}" srcOrd="3" destOrd="0" presId="urn:microsoft.com/office/officeart/2018/2/layout/IconLabelList"/>
    <dgm:cxn modelId="{1315A2C2-2CEA-4653-A418-38BD29E83C66}" type="presParOf" srcId="{981ECBC4-9917-4B1D-ACF1-A92D319F7C55}" destId="{0E07FA51-0DFA-4DA9-AC40-3C2553590173}" srcOrd="4" destOrd="0" presId="urn:microsoft.com/office/officeart/2018/2/layout/IconLabelList"/>
    <dgm:cxn modelId="{7D7E2314-3A4E-479C-8A44-F6FADE4518AD}" type="presParOf" srcId="{0E07FA51-0DFA-4DA9-AC40-3C2553590173}" destId="{94216FFF-9619-4E49-809D-37F43D0ED72E}" srcOrd="0" destOrd="0" presId="urn:microsoft.com/office/officeart/2018/2/layout/IconLabelList"/>
    <dgm:cxn modelId="{DEF1C76B-5328-4B0A-83DE-55608A75C92A}" type="presParOf" srcId="{0E07FA51-0DFA-4DA9-AC40-3C2553590173}" destId="{CD8905DE-744F-4939-81F5-1D22494531FF}" srcOrd="1" destOrd="0" presId="urn:microsoft.com/office/officeart/2018/2/layout/IconLabelList"/>
    <dgm:cxn modelId="{BC6F99BF-54EF-4A55-9F82-80DEE3C493FC}" type="presParOf" srcId="{0E07FA51-0DFA-4DA9-AC40-3C2553590173}" destId="{276B3582-1D4F-4C86-9817-47BCBFAA621A}" srcOrd="2" destOrd="0" presId="urn:microsoft.com/office/officeart/2018/2/layout/IconLabelList"/>
    <dgm:cxn modelId="{0B33A5F7-B1F7-48B9-A933-0F29437280E8}" type="presParOf" srcId="{981ECBC4-9917-4B1D-ACF1-A92D319F7C55}" destId="{171CE93D-639A-4328-A0B0-4A21BB8AE360}" srcOrd="5" destOrd="0" presId="urn:microsoft.com/office/officeart/2018/2/layout/IconLabelList"/>
    <dgm:cxn modelId="{6F7C8B3B-9B49-4E34-BE09-6F7FF9813B10}" type="presParOf" srcId="{981ECBC4-9917-4B1D-ACF1-A92D319F7C55}" destId="{7401EEB4-3590-4656-A4C0-1DF6D3FF3A39}" srcOrd="6" destOrd="0" presId="urn:microsoft.com/office/officeart/2018/2/layout/IconLabelList"/>
    <dgm:cxn modelId="{699010E3-C74B-4A2A-8CE6-0370CD0BAF87}" type="presParOf" srcId="{7401EEB4-3590-4656-A4C0-1DF6D3FF3A39}" destId="{2F316A9B-C9AE-4350-81C9-9C22E6356E3E}" srcOrd="0" destOrd="0" presId="urn:microsoft.com/office/officeart/2018/2/layout/IconLabelList"/>
    <dgm:cxn modelId="{25FE62D2-3E77-4D2E-BCAE-9715B1764ACB}" type="presParOf" srcId="{7401EEB4-3590-4656-A4C0-1DF6D3FF3A39}" destId="{616C66F5-6EC3-4E7E-A1BC-21ABDFDE9414}" srcOrd="1" destOrd="0" presId="urn:microsoft.com/office/officeart/2018/2/layout/IconLabelList"/>
    <dgm:cxn modelId="{FE6E072B-FC3A-420F-A347-35B8BB7D0EA9}" type="presParOf" srcId="{7401EEB4-3590-4656-A4C0-1DF6D3FF3A39}" destId="{62FB025A-15E7-4354-98F2-F993868636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53EE9-3D00-466C-A8CF-DA6E82A5242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4CFC10-5C23-4242-A4A4-6B69AFBD2B3A}">
      <dgm:prSet custT="1"/>
      <dgm:spPr/>
      <dgm:t>
        <a:bodyPr/>
        <a:lstStyle/>
        <a:p>
          <a:r>
            <a:rPr lang="ro-RO" sz="2400" dirty="0"/>
            <a:t>Vă dau o poruncă nouă</a:t>
          </a:r>
          <a:r>
            <a:rPr lang="en-US" sz="2400" dirty="0"/>
            <a:t>. (</a:t>
          </a:r>
          <a:r>
            <a:rPr lang="ro-RO" sz="2400" dirty="0"/>
            <a:t>deschide cartea</a:t>
          </a:r>
          <a:r>
            <a:rPr lang="en-US" sz="2400" dirty="0"/>
            <a:t>)</a:t>
          </a:r>
        </a:p>
      </dgm:t>
    </dgm:pt>
    <dgm:pt modelId="{D5DBA240-7CE8-4B3B-B2C7-7734691A5FB3}" type="parTrans" cxnId="{FD6E1790-B6B5-4489-8E98-55B4CDEE9427}">
      <dgm:prSet/>
      <dgm:spPr/>
      <dgm:t>
        <a:bodyPr/>
        <a:lstStyle/>
        <a:p>
          <a:endParaRPr lang="en-US" sz="2000"/>
        </a:p>
      </dgm:t>
    </dgm:pt>
    <dgm:pt modelId="{2952438D-29A8-4CD0-B03C-4DEB3D86AF29}" type="sibTrans" cxnId="{FD6E1790-B6B5-4489-8E98-55B4CDEE9427}">
      <dgm:prSet/>
      <dgm:spPr/>
      <dgm:t>
        <a:bodyPr/>
        <a:lstStyle/>
        <a:p>
          <a:endParaRPr lang="en-US" sz="2000"/>
        </a:p>
      </dgm:t>
    </dgm:pt>
    <dgm:pt modelId="{A51555DE-104C-4BF6-881A-637D4D7EC158}">
      <dgm:prSet custT="1"/>
      <dgm:spPr/>
      <dgm:t>
        <a:bodyPr/>
        <a:lstStyle/>
        <a:p>
          <a:r>
            <a:rPr lang="ro-RO" sz="2400" dirty="0"/>
            <a:t>Să vă iubiți</a:t>
          </a:r>
          <a:r>
            <a:rPr lang="en-US" sz="2400" dirty="0"/>
            <a:t> (</a:t>
          </a:r>
          <a:r>
            <a:rPr lang="ro-RO" sz="2400" dirty="0"/>
            <a:t>formă de inimă</a:t>
          </a:r>
          <a:r>
            <a:rPr lang="en-US" sz="2400" dirty="0"/>
            <a:t>)</a:t>
          </a:r>
        </a:p>
      </dgm:t>
    </dgm:pt>
    <dgm:pt modelId="{8517A0B1-524E-4A6B-85D7-39F912E61FE4}" type="parTrans" cxnId="{EE5FE7E5-FCB7-4FE0-A94B-768505C1513C}">
      <dgm:prSet/>
      <dgm:spPr/>
      <dgm:t>
        <a:bodyPr/>
        <a:lstStyle/>
        <a:p>
          <a:endParaRPr lang="en-US" sz="2000"/>
        </a:p>
      </dgm:t>
    </dgm:pt>
    <dgm:pt modelId="{33AF9339-CDA4-4409-9952-80DC826E504B}" type="sibTrans" cxnId="{EE5FE7E5-FCB7-4FE0-A94B-768505C1513C}">
      <dgm:prSet/>
      <dgm:spPr/>
      <dgm:t>
        <a:bodyPr/>
        <a:lstStyle/>
        <a:p>
          <a:endParaRPr lang="en-US" sz="2000"/>
        </a:p>
      </dgm:t>
    </dgm:pt>
    <dgm:pt modelId="{2681ABB2-1E71-4550-AC63-EFDCF1634E83}">
      <dgm:prSet custT="1"/>
      <dgm:spPr/>
      <dgm:t>
        <a:bodyPr/>
        <a:lstStyle/>
        <a:p>
          <a:r>
            <a:rPr lang="ro-RO" sz="2400" dirty="0"/>
            <a:t>Unii pe alții;</a:t>
          </a:r>
          <a:r>
            <a:rPr lang="en-US" sz="2400" dirty="0"/>
            <a:t> (</a:t>
          </a:r>
          <a:r>
            <a:rPr lang="ro-RO" sz="2400" dirty="0"/>
            <a:t>indică pe unii și pe alții</a:t>
          </a:r>
          <a:r>
            <a:rPr lang="en-US" sz="2400" dirty="0"/>
            <a:t>)</a:t>
          </a:r>
        </a:p>
      </dgm:t>
    </dgm:pt>
    <dgm:pt modelId="{F9A851D7-A290-4E07-9032-DAA382AFF41F}" type="parTrans" cxnId="{3DF90244-3A93-40F4-85A2-D91FC3D46700}">
      <dgm:prSet/>
      <dgm:spPr/>
      <dgm:t>
        <a:bodyPr/>
        <a:lstStyle/>
        <a:p>
          <a:endParaRPr lang="en-US" sz="2000"/>
        </a:p>
      </dgm:t>
    </dgm:pt>
    <dgm:pt modelId="{D2D550A4-24D8-4CFA-A65E-1B4FC2D1EC93}" type="sibTrans" cxnId="{3DF90244-3A93-40F4-85A2-D91FC3D46700}">
      <dgm:prSet/>
      <dgm:spPr/>
      <dgm:t>
        <a:bodyPr/>
        <a:lstStyle/>
        <a:p>
          <a:endParaRPr lang="en-US" sz="2000"/>
        </a:p>
      </dgm:t>
    </dgm:pt>
    <dgm:pt modelId="{7BFADDEE-28D1-4F5E-A92E-BE753DD6C3DA}">
      <dgm:prSet custT="1"/>
      <dgm:spPr/>
      <dgm:t>
        <a:bodyPr/>
        <a:lstStyle/>
        <a:p>
          <a:r>
            <a:rPr lang="ro-RO" sz="2400" dirty="0"/>
            <a:t>Cum v-am iubit Eu,</a:t>
          </a:r>
          <a:r>
            <a:rPr lang="en-US" sz="2400" dirty="0"/>
            <a:t> (</a:t>
          </a:r>
          <a:r>
            <a:rPr lang="ro-RO" sz="2400" dirty="0"/>
            <a:t>indică spre sine</a:t>
          </a:r>
          <a:r>
            <a:rPr lang="en-US" sz="2400" dirty="0"/>
            <a:t>)</a:t>
          </a:r>
        </a:p>
      </dgm:t>
    </dgm:pt>
    <dgm:pt modelId="{AA483A7F-8196-4CA7-8786-5C1E7E4C1FBD}" type="parTrans" cxnId="{DC6EC315-6ED5-4F3E-993B-3491020B1F9A}">
      <dgm:prSet/>
      <dgm:spPr/>
      <dgm:t>
        <a:bodyPr/>
        <a:lstStyle/>
        <a:p>
          <a:endParaRPr lang="en-US" sz="2000"/>
        </a:p>
      </dgm:t>
    </dgm:pt>
    <dgm:pt modelId="{AFFAEC44-D808-4A78-8080-D639930EA214}" type="sibTrans" cxnId="{DC6EC315-6ED5-4F3E-993B-3491020B1F9A}">
      <dgm:prSet/>
      <dgm:spPr/>
      <dgm:t>
        <a:bodyPr/>
        <a:lstStyle/>
        <a:p>
          <a:endParaRPr lang="en-US" sz="2000"/>
        </a:p>
      </dgm:t>
    </dgm:pt>
    <dgm:pt modelId="{1A9B621E-A43A-45E7-8897-F8102D83F794}">
      <dgm:prSet custT="1"/>
      <dgm:spPr/>
      <dgm:t>
        <a:bodyPr/>
        <a:lstStyle/>
        <a:p>
          <a:r>
            <a:rPr lang="ro-RO" sz="2400" dirty="0"/>
            <a:t>Așa să vă iubiți și voi unii pe alții</a:t>
          </a:r>
          <a:r>
            <a:rPr lang="en-US" sz="2400" dirty="0"/>
            <a:t>. (</a:t>
          </a:r>
          <a:r>
            <a:rPr lang="ro-RO" sz="2400" dirty="0"/>
            <a:t>un cerc mare</a:t>
          </a:r>
          <a:r>
            <a:rPr lang="en-US" sz="2400" dirty="0"/>
            <a:t>)</a:t>
          </a:r>
        </a:p>
      </dgm:t>
    </dgm:pt>
    <dgm:pt modelId="{C11B9B25-586E-4579-A5C1-89B118FD2B6F}" type="parTrans" cxnId="{408A658D-51EF-42B4-A627-3FD733C63491}">
      <dgm:prSet/>
      <dgm:spPr/>
      <dgm:t>
        <a:bodyPr/>
        <a:lstStyle/>
        <a:p>
          <a:endParaRPr lang="en-US" sz="2000"/>
        </a:p>
      </dgm:t>
    </dgm:pt>
    <dgm:pt modelId="{BF58D629-564E-4341-9C29-1524006A1340}" type="sibTrans" cxnId="{408A658D-51EF-42B4-A627-3FD733C63491}">
      <dgm:prSet/>
      <dgm:spPr/>
      <dgm:t>
        <a:bodyPr/>
        <a:lstStyle/>
        <a:p>
          <a:endParaRPr lang="en-US" sz="2000"/>
        </a:p>
      </dgm:t>
    </dgm:pt>
    <dgm:pt modelId="{B03A9251-8B45-4E25-849B-7601DE871A5F}">
      <dgm:prSet custT="1"/>
      <dgm:spPr/>
      <dgm:t>
        <a:bodyPr/>
        <a:lstStyle/>
        <a:p>
          <a:r>
            <a:rPr lang="ro-RO" sz="2400" dirty="0"/>
            <a:t>Prin aceasta vor cunoaște toți că sunteți ucenicii Mei,</a:t>
          </a:r>
          <a:r>
            <a:rPr lang="en-US" sz="2400" dirty="0"/>
            <a:t> (</a:t>
          </a:r>
          <a:r>
            <a:rPr lang="ro-RO" sz="2400" dirty="0"/>
            <a:t>indică capul</a:t>
          </a:r>
          <a:r>
            <a:rPr lang="en-US" sz="2400" dirty="0"/>
            <a:t>)</a:t>
          </a:r>
        </a:p>
      </dgm:t>
    </dgm:pt>
    <dgm:pt modelId="{20A7EF08-55AE-4ED5-995F-40035B638126}" type="parTrans" cxnId="{A5173D6F-3A95-4262-8C99-23D289E1E242}">
      <dgm:prSet/>
      <dgm:spPr/>
      <dgm:t>
        <a:bodyPr/>
        <a:lstStyle/>
        <a:p>
          <a:endParaRPr lang="en-US" sz="2000"/>
        </a:p>
      </dgm:t>
    </dgm:pt>
    <dgm:pt modelId="{426A45E9-B097-44F2-BF1F-6D46C87AF0D4}" type="sibTrans" cxnId="{A5173D6F-3A95-4262-8C99-23D289E1E242}">
      <dgm:prSet/>
      <dgm:spPr/>
      <dgm:t>
        <a:bodyPr/>
        <a:lstStyle/>
        <a:p>
          <a:endParaRPr lang="en-US" sz="2000"/>
        </a:p>
      </dgm:t>
    </dgm:pt>
    <dgm:pt modelId="{BAA89A9A-29A5-425F-9B6C-98BC67792EF9}">
      <dgm:prSet custT="1"/>
      <dgm:spPr/>
      <dgm:t>
        <a:bodyPr/>
        <a:lstStyle/>
        <a:p>
          <a:r>
            <a:rPr lang="ro-RO" sz="2400" dirty="0"/>
            <a:t>Dacă veți avea dragoste unii pentru alții</a:t>
          </a:r>
          <a:r>
            <a:rPr lang="en-US" sz="2400" dirty="0"/>
            <a:t>.” (</a:t>
          </a:r>
          <a:r>
            <a:rPr lang="ro-RO" sz="2400" dirty="0"/>
            <a:t>îmbrățișați-vă</a:t>
          </a:r>
          <a:r>
            <a:rPr lang="en-US" sz="2400" dirty="0"/>
            <a:t>)</a:t>
          </a:r>
        </a:p>
      </dgm:t>
    </dgm:pt>
    <dgm:pt modelId="{EF04E07D-B081-4AD5-8F54-775CC9946C84}" type="parTrans" cxnId="{058C7A42-996A-4427-A13A-F0732D332576}">
      <dgm:prSet/>
      <dgm:spPr/>
      <dgm:t>
        <a:bodyPr/>
        <a:lstStyle/>
        <a:p>
          <a:endParaRPr lang="en-US" sz="2000"/>
        </a:p>
      </dgm:t>
    </dgm:pt>
    <dgm:pt modelId="{209A7265-5E79-4F53-A9B6-EFBF63BF3D28}" type="sibTrans" cxnId="{058C7A42-996A-4427-A13A-F0732D332576}">
      <dgm:prSet/>
      <dgm:spPr/>
      <dgm:t>
        <a:bodyPr/>
        <a:lstStyle/>
        <a:p>
          <a:endParaRPr lang="en-US" sz="2000"/>
        </a:p>
      </dgm:t>
    </dgm:pt>
    <dgm:pt modelId="{6122529D-742F-45CF-9790-4D94962E3134}">
      <dgm:prSet custT="1"/>
      <dgm:spPr/>
      <dgm:t>
        <a:bodyPr/>
        <a:lstStyle/>
        <a:p>
          <a:r>
            <a:rPr lang="ro-RO" sz="2400" i="1" dirty="0"/>
            <a:t>Ioan</a:t>
          </a:r>
          <a:r>
            <a:rPr lang="en-US" sz="2400" i="1" dirty="0"/>
            <a:t> 13:34, 35</a:t>
          </a:r>
        </a:p>
      </dgm:t>
    </dgm:pt>
    <dgm:pt modelId="{F7D56358-D250-40D2-8F6A-8E76201B3B20}" type="parTrans" cxnId="{D2B815ED-9D4B-4E42-B11D-21483A7BF57E}">
      <dgm:prSet/>
      <dgm:spPr/>
      <dgm:t>
        <a:bodyPr/>
        <a:lstStyle/>
        <a:p>
          <a:endParaRPr lang="en-US" sz="2000"/>
        </a:p>
      </dgm:t>
    </dgm:pt>
    <dgm:pt modelId="{E8F7D5DA-706F-4A09-A9A4-282BDDC815A1}" type="sibTrans" cxnId="{D2B815ED-9D4B-4E42-B11D-21483A7BF57E}">
      <dgm:prSet/>
      <dgm:spPr/>
      <dgm:t>
        <a:bodyPr/>
        <a:lstStyle/>
        <a:p>
          <a:endParaRPr lang="en-US" sz="2000"/>
        </a:p>
      </dgm:t>
    </dgm:pt>
    <dgm:pt modelId="{C194363E-718C-8941-8A9E-1C7F1DD7F0FC}" type="pres">
      <dgm:prSet presAssocID="{50F53EE9-3D00-466C-A8CF-DA6E82A5242D}" presName="linear" presStyleCnt="0">
        <dgm:presLayoutVars>
          <dgm:animLvl val="lvl"/>
          <dgm:resizeHandles val="exact"/>
        </dgm:presLayoutVars>
      </dgm:prSet>
      <dgm:spPr/>
    </dgm:pt>
    <dgm:pt modelId="{4A9FC1F6-A07D-C643-ACC9-3E63BB9CE834}" type="pres">
      <dgm:prSet presAssocID="{864CFC10-5C23-4242-A4A4-6B69AFBD2B3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FE8C56C-399A-8741-A44B-6DCA531D768D}" type="pres">
      <dgm:prSet presAssocID="{2952438D-29A8-4CD0-B03C-4DEB3D86AF29}" presName="spacer" presStyleCnt="0"/>
      <dgm:spPr/>
    </dgm:pt>
    <dgm:pt modelId="{D9BB0127-6FA3-C046-AA1C-53F89252F3C3}" type="pres">
      <dgm:prSet presAssocID="{A51555DE-104C-4BF6-881A-637D4D7EC15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EE9FA69-50F3-6D49-833B-8B6F5A6514D2}" type="pres">
      <dgm:prSet presAssocID="{33AF9339-CDA4-4409-9952-80DC826E504B}" presName="spacer" presStyleCnt="0"/>
      <dgm:spPr/>
    </dgm:pt>
    <dgm:pt modelId="{A9A1AB47-1173-DB46-9A9E-2FAA59A5EC8D}" type="pres">
      <dgm:prSet presAssocID="{2681ABB2-1E71-4550-AC63-EFDCF1634E8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72D514A-EC33-1C4D-9DDE-ED038EEBC031}" type="pres">
      <dgm:prSet presAssocID="{D2D550A4-24D8-4CFA-A65E-1B4FC2D1EC93}" presName="spacer" presStyleCnt="0"/>
      <dgm:spPr/>
    </dgm:pt>
    <dgm:pt modelId="{F6CC8B8F-6250-5F4B-A478-BD6B13A1C613}" type="pres">
      <dgm:prSet presAssocID="{7BFADDEE-28D1-4F5E-A92E-BE753DD6C3D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39BFA91-0CB1-1240-80C3-2D77BF34BC03}" type="pres">
      <dgm:prSet presAssocID="{AFFAEC44-D808-4A78-8080-D639930EA214}" presName="spacer" presStyleCnt="0"/>
      <dgm:spPr/>
    </dgm:pt>
    <dgm:pt modelId="{B3ADF8D1-F23F-9E48-A13F-A0E7A5865DC3}" type="pres">
      <dgm:prSet presAssocID="{1A9B621E-A43A-45E7-8897-F8102D83F79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191AD8C-8F5B-1F4B-B0E6-1B03816319F5}" type="pres">
      <dgm:prSet presAssocID="{BF58D629-564E-4341-9C29-1524006A1340}" presName="spacer" presStyleCnt="0"/>
      <dgm:spPr/>
    </dgm:pt>
    <dgm:pt modelId="{CB2D19E9-DAB4-214E-B258-B5BA3CD4AB3D}" type="pres">
      <dgm:prSet presAssocID="{B03A9251-8B45-4E25-849B-7601DE871A5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E3F1775-9C90-304A-BB32-5A44F5CCE944}" type="pres">
      <dgm:prSet presAssocID="{426A45E9-B097-44F2-BF1F-6D46C87AF0D4}" presName="spacer" presStyleCnt="0"/>
      <dgm:spPr/>
    </dgm:pt>
    <dgm:pt modelId="{FA3CEAA2-E2F3-374B-89CB-6308268E0BEF}" type="pres">
      <dgm:prSet presAssocID="{BAA89A9A-29A5-425F-9B6C-98BC67792EF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219E39F-32F1-6645-849C-3FDD88C0C854}" type="pres">
      <dgm:prSet presAssocID="{209A7265-5E79-4F53-A9B6-EFBF63BF3D28}" presName="spacer" presStyleCnt="0"/>
      <dgm:spPr/>
    </dgm:pt>
    <dgm:pt modelId="{87E6D516-3DF2-2E44-ABBD-9C5C38DA8C1F}" type="pres">
      <dgm:prSet presAssocID="{6122529D-742F-45CF-9790-4D94962E313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3D5520A-68F6-4352-9051-D4A958EECC5A}" type="presOf" srcId="{864CFC10-5C23-4242-A4A4-6B69AFBD2B3A}" destId="{4A9FC1F6-A07D-C643-ACC9-3E63BB9CE834}" srcOrd="0" destOrd="0" presId="urn:microsoft.com/office/officeart/2005/8/layout/vList2"/>
    <dgm:cxn modelId="{B15B690D-EF3A-4C10-87F4-BE69657B6E2A}" type="presOf" srcId="{B03A9251-8B45-4E25-849B-7601DE871A5F}" destId="{CB2D19E9-DAB4-214E-B258-B5BA3CD4AB3D}" srcOrd="0" destOrd="0" presId="urn:microsoft.com/office/officeart/2005/8/layout/vList2"/>
    <dgm:cxn modelId="{DC6EC315-6ED5-4F3E-993B-3491020B1F9A}" srcId="{50F53EE9-3D00-466C-A8CF-DA6E82A5242D}" destId="{7BFADDEE-28D1-4F5E-A92E-BE753DD6C3DA}" srcOrd="3" destOrd="0" parTransId="{AA483A7F-8196-4CA7-8786-5C1E7E4C1FBD}" sibTransId="{AFFAEC44-D808-4A78-8080-D639930EA214}"/>
    <dgm:cxn modelId="{058C7A42-996A-4427-A13A-F0732D332576}" srcId="{50F53EE9-3D00-466C-A8CF-DA6E82A5242D}" destId="{BAA89A9A-29A5-425F-9B6C-98BC67792EF9}" srcOrd="6" destOrd="0" parTransId="{EF04E07D-B081-4AD5-8F54-775CC9946C84}" sibTransId="{209A7265-5E79-4F53-A9B6-EFBF63BF3D28}"/>
    <dgm:cxn modelId="{3DF90244-3A93-40F4-85A2-D91FC3D46700}" srcId="{50F53EE9-3D00-466C-A8CF-DA6E82A5242D}" destId="{2681ABB2-1E71-4550-AC63-EFDCF1634E83}" srcOrd="2" destOrd="0" parTransId="{F9A851D7-A290-4E07-9032-DAA382AFF41F}" sibTransId="{D2D550A4-24D8-4CFA-A65E-1B4FC2D1EC93}"/>
    <dgm:cxn modelId="{48615852-C844-4B2C-B9AE-FE728C4C32A6}" type="presOf" srcId="{BAA89A9A-29A5-425F-9B6C-98BC67792EF9}" destId="{FA3CEAA2-E2F3-374B-89CB-6308268E0BEF}" srcOrd="0" destOrd="0" presId="urn:microsoft.com/office/officeart/2005/8/layout/vList2"/>
    <dgm:cxn modelId="{812EF664-F6D7-44D0-A621-701024D9B552}" type="presOf" srcId="{2681ABB2-1E71-4550-AC63-EFDCF1634E83}" destId="{A9A1AB47-1173-DB46-9A9E-2FAA59A5EC8D}" srcOrd="0" destOrd="0" presId="urn:microsoft.com/office/officeart/2005/8/layout/vList2"/>
    <dgm:cxn modelId="{A5173D6F-3A95-4262-8C99-23D289E1E242}" srcId="{50F53EE9-3D00-466C-A8CF-DA6E82A5242D}" destId="{B03A9251-8B45-4E25-849B-7601DE871A5F}" srcOrd="5" destOrd="0" parTransId="{20A7EF08-55AE-4ED5-995F-40035B638126}" sibTransId="{426A45E9-B097-44F2-BF1F-6D46C87AF0D4}"/>
    <dgm:cxn modelId="{8E6B9275-3115-48C6-A7D4-3F2D83EAADE3}" type="presOf" srcId="{7BFADDEE-28D1-4F5E-A92E-BE753DD6C3DA}" destId="{F6CC8B8F-6250-5F4B-A478-BD6B13A1C613}" srcOrd="0" destOrd="0" presId="urn:microsoft.com/office/officeart/2005/8/layout/vList2"/>
    <dgm:cxn modelId="{395C0180-37BD-4082-A32C-D0E079531591}" type="presOf" srcId="{6122529D-742F-45CF-9790-4D94962E3134}" destId="{87E6D516-3DF2-2E44-ABBD-9C5C38DA8C1F}" srcOrd="0" destOrd="0" presId="urn:microsoft.com/office/officeart/2005/8/layout/vList2"/>
    <dgm:cxn modelId="{05FC4085-2EAD-4485-AF5F-5630102F3431}" type="presOf" srcId="{A51555DE-104C-4BF6-881A-637D4D7EC158}" destId="{D9BB0127-6FA3-C046-AA1C-53F89252F3C3}" srcOrd="0" destOrd="0" presId="urn:microsoft.com/office/officeart/2005/8/layout/vList2"/>
    <dgm:cxn modelId="{408A658D-51EF-42B4-A627-3FD733C63491}" srcId="{50F53EE9-3D00-466C-A8CF-DA6E82A5242D}" destId="{1A9B621E-A43A-45E7-8897-F8102D83F794}" srcOrd="4" destOrd="0" parTransId="{C11B9B25-586E-4579-A5C1-89B118FD2B6F}" sibTransId="{BF58D629-564E-4341-9C29-1524006A1340}"/>
    <dgm:cxn modelId="{FD6E1790-B6B5-4489-8E98-55B4CDEE9427}" srcId="{50F53EE9-3D00-466C-A8CF-DA6E82A5242D}" destId="{864CFC10-5C23-4242-A4A4-6B69AFBD2B3A}" srcOrd="0" destOrd="0" parTransId="{D5DBA240-7CE8-4B3B-B2C7-7734691A5FB3}" sibTransId="{2952438D-29A8-4CD0-B03C-4DEB3D86AF29}"/>
    <dgm:cxn modelId="{0BF7CC9A-6812-454A-9D0F-A82F8467A4B0}" type="presOf" srcId="{50F53EE9-3D00-466C-A8CF-DA6E82A5242D}" destId="{C194363E-718C-8941-8A9E-1C7F1DD7F0FC}" srcOrd="0" destOrd="0" presId="urn:microsoft.com/office/officeart/2005/8/layout/vList2"/>
    <dgm:cxn modelId="{245050B7-1CE3-45F7-A874-2F0BB9E37F3C}" type="presOf" srcId="{1A9B621E-A43A-45E7-8897-F8102D83F794}" destId="{B3ADF8D1-F23F-9E48-A13F-A0E7A5865DC3}" srcOrd="0" destOrd="0" presId="urn:microsoft.com/office/officeart/2005/8/layout/vList2"/>
    <dgm:cxn modelId="{EE5FE7E5-FCB7-4FE0-A94B-768505C1513C}" srcId="{50F53EE9-3D00-466C-A8CF-DA6E82A5242D}" destId="{A51555DE-104C-4BF6-881A-637D4D7EC158}" srcOrd="1" destOrd="0" parTransId="{8517A0B1-524E-4A6B-85D7-39F912E61FE4}" sibTransId="{33AF9339-CDA4-4409-9952-80DC826E504B}"/>
    <dgm:cxn modelId="{D2B815ED-9D4B-4E42-B11D-21483A7BF57E}" srcId="{50F53EE9-3D00-466C-A8CF-DA6E82A5242D}" destId="{6122529D-742F-45CF-9790-4D94962E3134}" srcOrd="7" destOrd="0" parTransId="{F7D56358-D250-40D2-8F6A-8E76201B3B20}" sibTransId="{E8F7D5DA-706F-4A09-A9A4-282BDDC815A1}"/>
    <dgm:cxn modelId="{6F6C51B3-1D13-41E8-91B1-D5377782E3BD}" type="presParOf" srcId="{C194363E-718C-8941-8A9E-1C7F1DD7F0FC}" destId="{4A9FC1F6-A07D-C643-ACC9-3E63BB9CE834}" srcOrd="0" destOrd="0" presId="urn:microsoft.com/office/officeart/2005/8/layout/vList2"/>
    <dgm:cxn modelId="{966CF7EA-472B-4880-8E67-23B88396FF52}" type="presParOf" srcId="{C194363E-718C-8941-8A9E-1C7F1DD7F0FC}" destId="{BFE8C56C-399A-8741-A44B-6DCA531D768D}" srcOrd="1" destOrd="0" presId="urn:microsoft.com/office/officeart/2005/8/layout/vList2"/>
    <dgm:cxn modelId="{F9769720-5ABB-4B12-8E86-00148A37C4D2}" type="presParOf" srcId="{C194363E-718C-8941-8A9E-1C7F1DD7F0FC}" destId="{D9BB0127-6FA3-C046-AA1C-53F89252F3C3}" srcOrd="2" destOrd="0" presId="urn:microsoft.com/office/officeart/2005/8/layout/vList2"/>
    <dgm:cxn modelId="{13086D58-81BC-4C01-9576-0353DCCE5821}" type="presParOf" srcId="{C194363E-718C-8941-8A9E-1C7F1DD7F0FC}" destId="{5EE9FA69-50F3-6D49-833B-8B6F5A6514D2}" srcOrd="3" destOrd="0" presId="urn:microsoft.com/office/officeart/2005/8/layout/vList2"/>
    <dgm:cxn modelId="{EF26761E-75B7-4585-A698-30C0F35FC35A}" type="presParOf" srcId="{C194363E-718C-8941-8A9E-1C7F1DD7F0FC}" destId="{A9A1AB47-1173-DB46-9A9E-2FAA59A5EC8D}" srcOrd="4" destOrd="0" presId="urn:microsoft.com/office/officeart/2005/8/layout/vList2"/>
    <dgm:cxn modelId="{BCEB938B-8519-4B07-B6A4-7905321B7298}" type="presParOf" srcId="{C194363E-718C-8941-8A9E-1C7F1DD7F0FC}" destId="{D72D514A-EC33-1C4D-9DDE-ED038EEBC031}" srcOrd="5" destOrd="0" presId="urn:microsoft.com/office/officeart/2005/8/layout/vList2"/>
    <dgm:cxn modelId="{77338273-537F-4785-A817-B0EF36A383CD}" type="presParOf" srcId="{C194363E-718C-8941-8A9E-1C7F1DD7F0FC}" destId="{F6CC8B8F-6250-5F4B-A478-BD6B13A1C613}" srcOrd="6" destOrd="0" presId="urn:microsoft.com/office/officeart/2005/8/layout/vList2"/>
    <dgm:cxn modelId="{4827CC6A-2D39-40FA-9DBF-3F7F3A82E85F}" type="presParOf" srcId="{C194363E-718C-8941-8A9E-1C7F1DD7F0FC}" destId="{F39BFA91-0CB1-1240-80C3-2D77BF34BC03}" srcOrd="7" destOrd="0" presId="urn:microsoft.com/office/officeart/2005/8/layout/vList2"/>
    <dgm:cxn modelId="{997F6C06-16DA-49C7-8EF6-D11F34504AF4}" type="presParOf" srcId="{C194363E-718C-8941-8A9E-1C7F1DD7F0FC}" destId="{B3ADF8D1-F23F-9E48-A13F-A0E7A5865DC3}" srcOrd="8" destOrd="0" presId="urn:microsoft.com/office/officeart/2005/8/layout/vList2"/>
    <dgm:cxn modelId="{DF8F263F-834F-47CE-88BC-5276B2315DE3}" type="presParOf" srcId="{C194363E-718C-8941-8A9E-1C7F1DD7F0FC}" destId="{4191AD8C-8F5B-1F4B-B0E6-1B03816319F5}" srcOrd="9" destOrd="0" presId="urn:microsoft.com/office/officeart/2005/8/layout/vList2"/>
    <dgm:cxn modelId="{3C16CE14-8566-435E-B44D-DFE97B03CC18}" type="presParOf" srcId="{C194363E-718C-8941-8A9E-1C7F1DD7F0FC}" destId="{CB2D19E9-DAB4-214E-B258-B5BA3CD4AB3D}" srcOrd="10" destOrd="0" presId="urn:microsoft.com/office/officeart/2005/8/layout/vList2"/>
    <dgm:cxn modelId="{A15E4BC7-E299-483E-981A-042ADD60D9D8}" type="presParOf" srcId="{C194363E-718C-8941-8A9E-1C7F1DD7F0FC}" destId="{1E3F1775-9C90-304A-BB32-5A44F5CCE944}" srcOrd="11" destOrd="0" presId="urn:microsoft.com/office/officeart/2005/8/layout/vList2"/>
    <dgm:cxn modelId="{04105ABC-8FA1-43E5-B68B-6D20DC6D250C}" type="presParOf" srcId="{C194363E-718C-8941-8A9E-1C7F1DD7F0FC}" destId="{FA3CEAA2-E2F3-374B-89CB-6308268E0BEF}" srcOrd="12" destOrd="0" presId="urn:microsoft.com/office/officeart/2005/8/layout/vList2"/>
    <dgm:cxn modelId="{82F99F08-5830-405C-8F55-2808DBC3D7B2}" type="presParOf" srcId="{C194363E-718C-8941-8A9E-1C7F1DD7F0FC}" destId="{A219E39F-32F1-6645-849C-3FDD88C0C854}" srcOrd="13" destOrd="0" presId="urn:microsoft.com/office/officeart/2005/8/layout/vList2"/>
    <dgm:cxn modelId="{96027CC2-E120-4C88-88ED-0CA45F7B696B}" type="presParOf" srcId="{C194363E-718C-8941-8A9E-1C7F1DD7F0FC}" destId="{87E6D516-3DF2-2E44-ABBD-9C5C38DA8C1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B0E8E-22B4-4994-80B7-E910EC36D2F1}">
      <dsp:nvSpPr>
        <dsp:cNvPr id="0" name=""/>
        <dsp:cNvSpPr/>
      </dsp:nvSpPr>
      <dsp:spPr>
        <a:xfrm>
          <a:off x="430233" y="907332"/>
          <a:ext cx="700839" cy="700839"/>
        </a:xfrm>
        <a:prstGeom prst="rect">
          <a:avLst/>
        </a:prstGeom>
        <a:blipFill>
          <a:blip xmlns:r="http://schemas.openxmlformats.org/officeDocument/2006/relationships" r:embed="rId1" cstate="email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A6282-86B7-4E93-9AD2-FD4478FFFE52}">
      <dsp:nvSpPr>
        <dsp:cNvPr id="0" name=""/>
        <dsp:cNvSpPr/>
      </dsp:nvSpPr>
      <dsp:spPr>
        <a:xfrm>
          <a:off x="1942" y="1813567"/>
          <a:ext cx="1557421" cy="147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Verse</a:t>
          </a:r>
          <a:r>
            <a:rPr lang="ro-RO" sz="2400" kern="1200" dirty="0"/>
            <a:t>tul cheie</a:t>
          </a:r>
          <a:r>
            <a:rPr lang="en-US" sz="2400" kern="1200" dirty="0"/>
            <a:t>: </a:t>
          </a:r>
          <a:r>
            <a:rPr lang="ro-RO" sz="2400" kern="1200" dirty="0"/>
            <a:t>Ioan</a:t>
          </a:r>
          <a:r>
            <a:rPr lang="en-US" sz="2400" kern="1200" dirty="0"/>
            <a:t> 13:34</a:t>
          </a:r>
          <a:r>
            <a:rPr lang="ro-RO" sz="2400" kern="1200" dirty="0"/>
            <a:t>-35</a:t>
          </a:r>
          <a:endParaRPr lang="en-US" sz="2400" kern="1200" dirty="0"/>
        </a:p>
      </dsp:txBody>
      <dsp:txXfrm>
        <a:off x="1942" y="1813567"/>
        <a:ext cx="1557421" cy="1471620"/>
      </dsp:txXfrm>
    </dsp:sp>
    <dsp:sp modelId="{9FA9C192-6B06-43D7-9B8E-61A9F87A9C9D}">
      <dsp:nvSpPr>
        <dsp:cNvPr id="0" name=""/>
        <dsp:cNvSpPr/>
      </dsp:nvSpPr>
      <dsp:spPr>
        <a:xfrm>
          <a:off x="2424667" y="973138"/>
          <a:ext cx="700839" cy="700839"/>
        </a:xfrm>
        <a:prstGeom prst="rect">
          <a:avLst/>
        </a:prstGeom>
        <a:blipFill>
          <a:blip xmlns:r="http://schemas.openxmlformats.org/officeDocument/2006/relationships" r:embed="rId2" cstate="email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872AC-30AD-460C-A301-D506EAA7D4EC}">
      <dsp:nvSpPr>
        <dsp:cNvPr id="0" name=""/>
        <dsp:cNvSpPr/>
      </dsp:nvSpPr>
      <dsp:spPr>
        <a:xfrm>
          <a:off x="1831912" y="2010985"/>
          <a:ext cx="1886349" cy="120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Vă dau o poruncă nouă</a:t>
          </a:r>
          <a:r>
            <a:rPr lang="en-US" sz="2000" kern="12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ro-RO" sz="2000" kern="12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Să vă iubiți unii pe alții; </a:t>
          </a:r>
          <a:endParaRPr lang="en-US" sz="2000" kern="1200" dirty="0"/>
        </a:p>
      </dsp:txBody>
      <dsp:txXfrm>
        <a:off x="1831912" y="2010985"/>
        <a:ext cx="1886349" cy="1208395"/>
      </dsp:txXfrm>
    </dsp:sp>
    <dsp:sp modelId="{94216FFF-9619-4E49-809D-37F43D0ED72E}">
      <dsp:nvSpPr>
        <dsp:cNvPr id="0" name=""/>
        <dsp:cNvSpPr/>
      </dsp:nvSpPr>
      <dsp:spPr>
        <a:xfrm>
          <a:off x="4803349" y="913196"/>
          <a:ext cx="700839" cy="700839"/>
        </a:xfrm>
        <a:prstGeom prst="rect">
          <a:avLst/>
        </a:prstGeom>
        <a:blipFill>
          <a:blip xmlns:r="http://schemas.openxmlformats.org/officeDocument/2006/relationships" r:embed="rId3" cstate="email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B3582-1D4F-4C86-9817-47BCBFAA621A}">
      <dsp:nvSpPr>
        <dsp:cNvPr id="0" name=""/>
        <dsp:cNvSpPr/>
      </dsp:nvSpPr>
      <dsp:spPr>
        <a:xfrm>
          <a:off x="3990811" y="1831158"/>
          <a:ext cx="2325916" cy="144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cum v-am iubit Eu, așa să vă iubiți și voi unii pe alții. </a:t>
          </a:r>
          <a:endParaRPr lang="en-US" sz="2000" kern="1200" dirty="0"/>
        </a:p>
      </dsp:txBody>
      <dsp:txXfrm>
        <a:off x="3990811" y="1831158"/>
        <a:ext cx="2325916" cy="1448165"/>
      </dsp:txXfrm>
    </dsp:sp>
    <dsp:sp modelId="{2F316A9B-C9AE-4350-81C9-9C22E6356E3E}">
      <dsp:nvSpPr>
        <dsp:cNvPr id="0" name=""/>
        <dsp:cNvSpPr/>
      </dsp:nvSpPr>
      <dsp:spPr>
        <a:xfrm>
          <a:off x="7017567" y="973138"/>
          <a:ext cx="700839" cy="700839"/>
        </a:xfrm>
        <a:prstGeom prst="rect">
          <a:avLst/>
        </a:prstGeom>
        <a:blipFill>
          <a:blip xmlns:r="http://schemas.openxmlformats.org/officeDocument/2006/relationships" r:embed="rId4" cstate="email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B025A-15E7-4354-98F2-F99386863654}">
      <dsp:nvSpPr>
        <dsp:cNvPr id="0" name=""/>
        <dsp:cNvSpPr/>
      </dsp:nvSpPr>
      <dsp:spPr>
        <a:xfrm>
          <a:off x="6589275" y="2010985"/>
          <a:ext cx="1557421" cy="120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Prin aceasta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vor cunoaște toți că sunteți ucenicii Mei,</a:t>
          </a:r>
          <a:r>
            <a:rPr lang="en-US" sz="2000" b="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</a:t>
          </a:r>
          <a:r>
            <a:rPr lang="ro-RO" sz="2000" b="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acă</a:t>
          </a:r>
          <a:r>
            <a:rPr lang="ro-RO" sz="20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veți avea dragoste unii pentru alții.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6589275" y="2010985"/>
        <a:ext cx="1557421" cy="1208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FC1F6-A07D-C643-ACC9-3E63BB9CE834}">
      <dsp:nvSpPr>
        <dsp:cNvPr id="0" name=""/>
        <dsp:cNvSpPr/>
      </dsp:nvSpPr>
      <dsp:spPr>
        <a:xfrm>
          <a:off x="0" y="1778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Vă dau o poruncă nouă</a:t>
          </a:r>
          <a:r>
            <a:rPr lang="en-US" sz="2400" kern="1200" dirty="0"/>
            <a:t>. (</a:t>
          </a:r>
          <a:r>
            <a:rPr lang="ro-RO" sz="2400" kern="1200" dirty="0"/>
            <a:t>deschide cartea</a:t>
          </a:r>
          <a:r>
            <a:rPr lang="en-US" sz="2400" kern="1200" dirty="0"/>
            <a:t>)</a:t>
          </a:r>
        </a:p>
      </dsp:txBody>
      <dsp:txXfrm>
        <a:off x="35139" y="36917"/>
        <a:ext cx="6876701" cy="649546"/>
      </dsp:txXfrm>
    </dsp:sp>
    <dsp:sp modelId="{D9BB0127-6FA3-C046-AA1C-53F89252F3C3}">
      <dsp:nvSpPr>
        <dsp:cNvPr id="0" name=""/>
        <dsp:cNvSpPr/>
      </dsp:nvSpPr>
      <dsp:spPr>
        <a:xfrm>
          <a:off x="0" y="735777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1736021"/>
                <a:satOff val="-118"/>
                <a:lumOff val="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6021"/>
                <a:satOff val="-118"/>
                <a:lumOff val="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6021"/>
                <a:satOff val="-118"/>
                <a:lumOff val="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Să vă iubiți</a:t>
          </a:r>
          <a:r>
            <a:rPr lang="en-US" sz="2400" kern="1200" dirty="0"/>
            <a:t> (</a:t>
          </a:r>
          <a:r>
            <a:rPr lang="ro-RO" sz="2400" kern="1200" dirty="0"/>
            <a:t>formă de inimă</a:t>
          </a:r>
          <a:r>
            <a:rPr lang="en-US" sz="2400" kern="1200" dirty="0"/>
            <a:t>)</a:t>
          </a:r>
        </a:p>
      </dsp:txBody>
      <dsp:txXfrm>
        <a:off x="35139" y="770916"/>
        <a:ext cx="6876701" cy="649546"/>
      </dsp:txXfrm>
    </dsp:sp>
    <dsp:sp modelId="{A9A1AB47-1173-DB46-9A9E-2FAA59A5EC8D}">
      <dsp:nvSpPr>
        <dsp:cNvPr id="0" name=""/>
        <dsp:cNvSpPr/>
      </dsp:nvSpPr>
      <dsp:spPr>
        <a:xfrm>
          <a:off x="0" y="1469776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3472043"/>
                <a:satOff val="-236"/>
                <a:lumOff val="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72043"/>
                <a:satOff val="-236"/>
                <a:lumOff val="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72043"/>
                <a:satOff val="-236"/>
                <a:lumOff val="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Unii pe alții;</a:t>
          </a:r>
          <a:r>
            <a:rPr lang="en-US" sz="2400" kern="1200" dirty="0"/>
            <a:t> (</a:t>
          </a:r>
          <a:r>
            <a:rPr lang="ro-RO" sz="2400" kern="1200" dirty="0"/>
            <a:t>indică pe unii și pe alții</a:t>
          </a:r>
          <a:r>
            <a:rPr lang="en-US" sz="2400" kern="1200" dirty="0"/>
            <a:t>)</a:t>
          </a:r>
        </a:p>
      </dsp:txBody>
      <dsp:txXfrm>
        <a:off x="35139" y="1504915"/>
        <a:ext cx="6876701" cy="649546"/>
      </dsp:txXfrm>
    </dsp:sp>
    <dsp:sp modelId="{F6CC8B8F-6250-5F4B-A478-BD6B13A1C613}">
      <dsp:nvSpPr>
        <dsp:cNvPr id="0" name=""/>
        <dsp:cNvSpPr/>
      </dsp:nvSpPr>
      <dsp:spPr>
        <a:xfrm>
          <a:off x="0" y="2203775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5208064"/>
                <a:satOff val="-354"/>
                <a:lumOff val="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064"/>
                <a:satOff val="-354"/>
                <a:lumOff val="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064"/>
                <a:satOff val="-354"/>
                <a:lumOff val="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Cum v-am iubit Eu,</a:t>
          </a:r>
          <a:r>
            <a:rPr lang="en-US" sz="2400" kern="1200" dirty="0"/>
            <a:t> (</a:t>
          </a:r>
          <a:r>
            <a:rPr lang="ro-RO" sz="2400" kern="1200" dirty="0"/>
            <a:t>indică spre sine</a:t>
          </a:r>
          <a:r>
            <a:rPr lang="en-US" sz="2400" kern="1200" dirty="0"/>
            <a:t>)</a:t>
          </a:r>
        </a:p>
      </dsp:txBody>
      <dsp:txXfrm>
        <a:off x="35139" y="2238914"/>
        <a:ext cx="6876701" cy="649546"/>
      </dsp:txXfrm>
    </dsp:sp>
    <dsp:sp modelId="{B3ADF8D1-F23F-9E48-A13F-A0E7A5865DC3}">
      <dsp:nvSpPr>
        <dsp:cNvPr id="0" name=""/>
        <dsp:cNvSpPr/>
      </dsp:nvSpPr>
      <dsp:spPr>
        <a:xfrm>
          <a:off x="0" y="2937774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6944086"/>
                <a:satOff val="-472"/>
                <a:lumOff val="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086"/>
                <a:satOff val="-472"/>
                <a:lumOff val="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086"/>
                <a:satOff val="-472"/>
                <a:lumOff val="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Așa să vă iubiți și voi unii pe alții</a:t>
          </a:r>
          <a:r>
            <a:rPr lang="en-US" sz="2400" kern="1200" dirty="0"/>
            <a:t>. (</a:t>
          </a:r>
          <a:r>
            <a:rPr lang="ro-RO" sz="2400" kern="1200" dirty="0"/>
            <a:t>un cerc mare</a:t>
          </a:r>
          <a:r>
            <a:rPr lang="en-US" sz="2400" kern="1200" dirty="0"/>
            <a:t>)</a:t>
          </a:r>
        </a:p>
      </dsp:txBody>
      <dsp:txXfrm>
        <a:off x="35139" y="2972913"/>
        <a:ext cx="6876701" cy="649546"/>
      </dsp:txXfrm>
    </dsp:sp>
    <dsp:sp modelId="{CB2D19E9-DAB4-214E-B258-B5BA3CD4AB3D}">
      <dsp:nvSpPr>
        <dsp:cNvPr id="0" name=""/>
        <dsp:cNvSpPr/>
      </dsp:nvSpPr>
      <dsp:spPr>
        <a:xfrm>
          <a:off x="0" y="3671774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8680107"/>
                <a:satOff val="-590"/>
                <a:lumOff val="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80107"/>
                <a:satOff val="-590"/>
                <a:lumOff val="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80107"/>
                <a:satOff val="-590"/>
                <a:lumOff val="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Prin aceasta vor cunoaște toți că sunteți ucenicii Mei,</a:t>
          </a:r>
          <a:r>
            <a:rPr lang="en-US" sz="2400" kern="1200" dirty="0"/>
            <a:t> (</a:t>
          </a:r>
          <a:r>
            <a:rPr lang="ro-RO" sz="2400" kern="1200" dirty="0"/>
            <a:t>indică capul</a:t>
          </a:r>
          <a:r>
            <a:rPr lang="en-US" sz="2400" kern="1200" dirty="0"/>
            <a:t>)</a:t>
          </a:r>
        </a:p>
      </dsp:txBody>
      <dsp:txXfrm>
        <a:off x="35139" y="3706913"/>
        <a:ext cx="6876701" cy="649546"/>
      </dsp:txXfrm>
    </dsp:sp>
    <dsp:sp modelId="{FA3CEAA2-E2F3-374B-89CB-6308268E0BEF}">
      <dsp:nvSpPr>
        <dsp:cNvPr id="0" name=""/>
        <dsp:cNvSpPr/>
      </dsp:nvSpPr>
      <dsp:spPr>
        <a:xfrm>
          <a:off x="0" y="4405773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10416129"/>
                <a:satOff val="-708"/>
                <a:lumOff val="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16129"/>
                <a:satOff val="-708"/>
                <a:lumOff val="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16129"/>
                <a:satOff val="-708"/>
                <a:lumOff val="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Dacă veți avea dragoste unii pentru alții</a:t>
          </a:r>
          <a:r>
            <a:rPr lang="en-US" sz="2400" kern="1200" dirty="0"/>
            <a:t>.” (</a:t>
          </a:r>
          <a:r>
            <a:rPr lang="ro-RO" sz="2400" kern="1200" dirty="0"/>
            <a:t>îmbrățișați-vă</a:t>
          </a:r>
          <a:r>
            <a:rPr lang="en-US" sz="2400" kern="1200" dirty="0"/>
            <a:t>)</a:t>
          </a:r>
        </a:p>
      </dsp:txBody>
      <dsp:txXfrm>
        <a:off x="35139" y="4440912"/>
        <a:ext cx="6876701" cy="649546"/>
      </dsp:txXfrm>
    </dsp:sp>
    <dsp:sp modelId="{87E6D516-3DF2-2E44-ABBD-9C5C38DA8C1F}">
      <dsp:nvSpPr>
        <dsp:cNvPr id="0" name=""/>
        <dsp:cNvSpPr/>
      </dsp:nvSpPr>
      <dsp:spPr>
        <a:xfrm>
          <a:off x="0" y="5139772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i="1" kern="1200" dirty="0"/>
            <a:t>Ioan</a:t>
          </a:r>
          <a:r>
            <a:rPr lang="en-US" sz="2400" i="1" kern="1200" dirty="0"/>
            <a:t> 13:34, 35</a:t>
          </a:r>
        </a:p>
      </dsp:txBody>
      <dsp:txXfrm>
        <a:off x="35139" y="5174911"/>
        <a:ext cx="6876701" cy="64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DD47-5911-7467-BB54-6B100372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A0C8-885A-F442-A10F-BA01E302248C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7D2F9-115F-E28C-1471-3F147105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4364F-F39B-BD7F-6EC5-CB5335B7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B9756-C5FC-6D49-8A71-EBBF621A7BCB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85257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72A2-5BDB-6796-11D6-FE9664C2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8AA5-A025-6A4E-AF1C-2A4A4302CABC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B2237-537E-4B43-5EC2-E47C4ADB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81544-D5A5-F2CF-63A5-837B98AD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D91FD-04BF-2D41-B312-777D8B00B3F5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193220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4309-29D5-83F1-3CA9-5DC5FE8A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B934-62D8-D84E-AFAD-F0A1D205D3FC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A318C-6620-D703-6A8D-781D594F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D4CD6-527A-CCA6-A8E7-301C2E1D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DF561-6FB6-CB4B-A902-511D6F6E667C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137506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1203E-C8B6-8473-7AC0-503EDEE0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0868-FA96-E042-BE58-9E8F491A350C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64C8-D9F8-5CCB-FFD9-113885BA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D1B3-AFBC-2BD1-DCB8-01EA5B3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1D660-03CB-2F46-838A-D7003ECBDBC8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6405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70D7B-3E6E-C26A-7CDD-A745ED4E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FEF7-32B1-5D4A-A16D-1B1E2CB5B827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91267-625A-B4EF-C607-CF26E178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070D-6A8F-A84B-FD4F-091E6435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9E9A6-9673-E04C-91CA-66633CC2E1BC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70706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7B01A8-C179-AAB2-8FA2-FE84B3FB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B472-6929-7340-B279-D677EF777CD3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03AE9A-1ABD-C9B4-4473-B0069EC3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FE3C96-EEED-115D-6400-158519F6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29DB9-C7C3-E649-949E-76CED1BDE872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55246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5A873A-845D-FDA3-E8E2-A96A48BE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058B-CC0C-4C46-9F1F-F4D3D1ACA31D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5DACEB-EB98-0755-9442-8D53C3CE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61F1A3-EE39-60BB-479E-BE42F32F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E12D2-7A34-B24C-B772-B2C66DA86AEC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97380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01EB5B-FE10-B3C9-647C-7AD8F9F7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B39E-3FCC-A44E-8CD4-DD11C1CE8B50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70E7AD-EAEB-9B8C-A3AA-F9455AE5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EE4476-FEFB-209C-8897-5FE892F2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D609A-56DD-254D-89F2-D4DCCC14D886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09614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8860B9-4FE0-E413-EC55-E3906081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6A23-D869-BC49-B98A-A550DDDAB1CC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3CAB5F-36A4-EFB7-0A76-42DC0893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4D8355-F35D-C1BB-876D-65200221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E761A-C656-8240-A6A4-15730599DCED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208386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C2E1C6-21D4-82DE-E7FE-EB01EF7D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0CEE-E8B1-B54A-B34A-5D2EB934B255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7AD062-E955-49E6-4848-0313E17C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DC7C69-6102-F7D9-0585-91A94005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6494-BC2F-044C-B535-88B2CB01C692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80501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6B12F8-B60B-5A6B-778C-B7A16FEA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8100-DCF7-2E4A-AF1A-BCDEA4849C5D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82123D-6800-48AD-A0C8-4C332893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DFCBDA-A046-8043-EB55-38500A8F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7FFDF-1AFA-E14D-89AF-CCA8FA186894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49582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0C43671-88EC-F684-F32C-2FA466A829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2988152-C5CB-566B-5428-FF669E8249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RO"/>
              <a:t>Click to edit Master text styles</a:t>
            </a:r>
          </a:p>
          <a:p>
            <a:pPr lvl="1"/>
            <a:r>
              <a:rPr lang="en-US" altLang="en-RO"/>
              <a:t>Second level</a:t>
            </a:r>
          </a:p>
          <a:p>
            <a:pPr lvl="2"/>
            <a:r>
              <a:rPr lang="en-US" altLang="en-RO"/>
              <a:t>Third level</a:t>
            </a:r>
          </a:p>
          <a:p>
            <a:pPr lvl="3"/>
            <a:r>
              <a:rPr lang="en-US" altLang="en-RO"/>
              <a:t>Fourth level</a:t>
            </a:r>
          </a:p>
          <a:p>
            <a:pPr lvl="4"/>
            <a:r>
              <a:rPr lang="en-US" altLang="en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58058-3FEC-C398-FF86-E0E330321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CD5CB8-B696-1E44-891B-E6E9F2A74425}" type="datetimeFigureOut">
              <a:rPr lang="en-US"/>
              <a:pPr>
                <a:defRPr/>
              </a:pPr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8404-43DC-3B78-BD18-B204FC75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1EA6-B4B0-A656-EDDE-5D14C2E0A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67676"/>
                </a:solidFill>
                <a:latin typeface="Aptos" panose="020B0004020202020204" pitchFamily="34" charset="0"/>
              </a:defRPr>
            </a:lvl1pPr>
          </a:lstStyle>
          <a:p>
            <a:fld id="{9BF3C1CF-2EA5-274E-AE40-1AB20478DA52}" type="slidenum">
              <a:rPr lang="en-US" altLang="en-RO"/>
              <a:pPr/>
              <a:t>‹#›</a:t>
            </a:fld>
            <a:endParaRPr lang="en-US" altLang="en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81B75EAF-0651-A320-EED8-23C4F35C3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188" y="693738"/>
            <a:ext cx="5614987" cy="2387600"/>
          </a:xfrm>
        </p:spPr>
        <p:txBody>
          <a:bodyPr/>
          <a:lstStyle/>
          <a:p>
            <a:r>
              <a:rPr lang="en-US" altLang="en-RO" sz="67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AGAPE</a:t>
            </a:r>
            <a:br>
              <a:rPr lang="en-US" altLang="en-RO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altLang="en-RO" sz="32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ISUS</a:t>
            </a:r>
            <a:r>
              <a:rPr lang="en-US" altLang="en-RO" sz="3200" b="1" i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RO" sz="32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ro-RO" altLang="en-RO" sz="32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 IUBEȘTE ÎNTOTDEAUNA</a:t>
            </a:r>
            <a:endParaRPr lang="en-US" altLang="en-RO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BF57DFCE-10C1-088B-CCB3-EFDE9C536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3602038"/>
            <a:ext cx="5486400" cy="1141412"/>
          </a:xfrm>
        </p:spPr>
        <p:txBody>
          <a:bodyPr/>
          <a:lstStyle/>
          <a:p>
            <a:r>
              <a:rPr lang="en-US" altLang="en-RO" sz="32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2024</a:t>
            </a:r>
          </a:p>
          <a:p>
            <a:r>
              <a:rPr lang="en-US" altLang="en-RO" sz="32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SABAT</a:t>
            </a:r>
            <a:r>
              <a:rPr lang="ro-RO" altLang="en-RO" sz="32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UL COPIILOR</a:t>
            </a:r>
            <a:endParaRPr lang="en-US" altLang="en-RO" b="1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054" name="Picture 2" descr="C:\Users\Alina\Desktop\CHM.png">
            <a:extLst>
              <a:ext uri="{FF2B5EF4-FFF2-40B4-BE49-F238E27FC236}">
                <a16:creationId xmlns:a16="http://schemas.microsoft.com/office/drawing/2014/main" id="{0426A197-D25A-6A5B-D81C-5A10DDAF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5403850"/>
            <a:ext cx="754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CasetăText 9">
            <a:extLst>
              <a:ext uri="{FF2B5EF4-FFF2-40B4-BE49-F238E27FC236}">
                <a16:creationId xmlns:a16="http://schemas.microsoft.com/office/drawing/2014/main" id="{9A2A111E-9BE5-30C6-1E22-DE67A3E89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54610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RO" b="1"/>
              <a:t>DEPARTAMENTUL SLUJIREA COPIILOR</a:t>
            </a:r>
          </a:p>
        </p:txBody>
      </p:sp>
      <p:pic>
        <p:nvPicPr>
          <p:cNvPr id="3" name="Picture 2" descr="A blue and orange cover&#10;&#10;Description automatically generated">
            <a:extLst>
              <a:ext uri="{FF2B5EF4-FFF2-40B4-BE49-F238E27FC236}">
                <a16:creationId xmlns:a16="http://schemas.microsoft.com/office/drawing/2014/main" id="{CB801912-6C4D-1A65-9CAA-88DD9D96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791" y="0"/>
            <a:ext cx="4886854" cy="6858000"/>
          </a:xfrm>
          <a:prstGeom prst="rect">
            <a:avLst/>
          </a:prstGeom>
        </p:spPr>
      </p:pic>
      <p:pic>
        <p:nvPicPr>
          <p:cNvPr id="5" name="Picture 4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1F83ED76-F191-B1A7-CF71-4E63B953A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053" y="0"/>
            <a:ext cx="4023218" cy="5963180"/>
          </a:xfrm>
          <a:prstGeom prst="rect">
            <a:avLst/>
          </a:prstGeom>
        </p:spPr>
      </p:pic>
      <p:pic>
        <p:nvPicPr>
          <p:cNvPr id="6" name="Picture 2" descr="C:\Users\Alina\Desktop\CHM.png">
            <a:extLst>
              <a:ext uri="{FF2B5EF4-FFF2-40B4-BE49-F238E27FC236}">
                <a16:creationId xmlns:a16="http://schemas.microsoft.com/office/drawing/2014/main" id="{39FC2E52-EDF2-73D0-146B-9E3C8497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54213"/>
            <a:ext cx="1120775" cy="9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123B5-0E73-6777-F7E9-43C9EDC46B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1C620DE-5C8C-F6EA-5848-F08BA773FB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742113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7E310160-AF4C-D9F4-1925-7FE905DF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650" y="1031875"/>
            <a:ext cx="4857750" cy="1330325"/>
          </a:xfrm>
        </p:spPr>
        <p:txBody>
          <a:bodyPr/>
          <a:lstStyle/>
          <a:p>
            <a:r>
              <a:rPr lang="ro-RO" altLang="en-RO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Dezvoltarea ideii pe baza </a:t>
            </a:r>
            <a:r>
              <a:rPr lang="en-US" altLang="en-RO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verse</a:t>
            </a:r>
            <a:r>
              <a:rPr lang="ro-RO" altLang="en-RO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tului</a:t>
            </a:r>
            <a:r>
              <a:rPr lang="ro-RO" altLang="en-RO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cheie</a:t>
            </a:r>
            <a:r>
              <a:rPr lang="en-US" altLang="en-RO" sz="4000" b="1" dirty="0">
                <a:solidFill>
                  <a:srgbClr val="00B0F0"/>
                </a:solidFill>
                <a:latin typeface="Helvetica" pitchFamily="2" charset="0"/>
              </a:rPr>
              <a:t>:</a:t>
            </a:r>
            <a:br>
              <a:rPr lang="en-US" altLang="en-RO" sz="4000" b="1" dirty="0">
                <a:solidFill>
                  <a:srgbClr val="00B0F0"/>
                </a:solidFill>
                <a:latin typeface="Helvetica" pitchFamily="2" charset="0"/>
              </a:rPr>
            </a:br>
            <a:endParaRPr lang="en-US" altLang="en-RO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2478-7483-8315-DD45-CF04CDB9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13" y="2416175"/>
            <a:ext cx="5106987" cy="29178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o-RO" b="1" dirty="0">
                <a:latin typeface="Avenir Next" panose="020B0503020202020204" pitchFamily="34" charset="0"/>
              </a:rPr>
              <a:t>Dragoste</a:t>
            </a:r>
            <a:r>
              <a:rPr lang="ro-RO" b="1" dirty="0">
                <a:solidFill>
                  <a:srgbClr val="C00000"/>
                </a:solidFill>
                <a:latin typeface="Avenir Next" panose="020B0503020202020204" pitchFamily="34" charset="0"/>
              </a:rPr>
              <a:t> NECONDIȚIONATĂ</a:t>
            </a:r>
            <a:endParaRPr lang="en-US" dirty="0">
              <a:latin typeface="Avenir Next" panose="020B0503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o-RO" b="1" dirty="0">
                <a:latin typeface="Avenir Next" panose="020B0503020202020204" pitchFamily="34" charset="0"/>
              </a:rPr>
              <a:t>Dragoste </a:t>
            </a:r>
            <a:r>
              <a:rPr lang="ro-RO" b="1" dirty="0">
                <a:solidFill>
                  <a:srgbClr val="0070C0"/>
                </a:solidFill>
                <a:latin typeface="Avenir Next" panose="020B0503020202020204" pitchFamily="34" charset="0"/>
              </a:rPr>
              <a:t>IERTĂTOARE</a:t>
            </a:r>
            <a:r>
              <a:rPr lang="en-US" dirty="0">
                <a:latin typeface="Avenir Next" panose="020B0503020202020204" pitchFamily="34" charset="0"/>
              </a:rPr>
              <a:t>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o-RO" b="1" dirty="0">
                <a:latin typeface="Avenir Next" panose="020B0503020202020204" pitchFamily="34" charset="0"/>
              </a:rPr>
              <a:t>Dragoste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R</a:t>
            </a:r>
            <a:r>
              <a:rPr lang="ro-RO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ĂSCUMPĂRĂTOARE</a:t>
            </a:r>
            <a:r>
              <a:rPr lang="en-US" dirty="0">
                <a:latin typeface="Avenir Next" panose="020B0503020202020204" pitchFamily="34" charset="0"/>
              </a:rPr>
              <a:t>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o-RO" b="1" dirty="0">
                <a:latin typeface="Avenir Next" panose="020B0503020202020204" pitchFamily="34" charset="0"/>
              </a:rPr>
              <a:t>Dragoste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VEȘNICĂ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 </a:t>
            </a:r>
            <a:endParaRPr lang="en-US" dirty="0">
              <a:latin typeface="Avenir Next" panose="020B0503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4" name="Picture 3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0C393349-51C7-1C6C-A4D8-7332AE74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914" y="406990"/>
            <a:ext cx="5733999" cy="84988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FDDE9F0-F3E2-7255-5F56-8D3890133F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E9026CCC-8D30-B0E2-B9C9-938481E3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754063"/>
            <a:ext cx="5392737" cy="1325562"/>
          </a:xfrm>
        </p:spPr>
        <p:txBody>
          <a:bodyPr/>
          <a:lstStyle/>
          <a:p>
            <a:r>
              <a:rPr lang="ro-RO" altLang="en-RO" b="1">
                <a:latin typeface="Avenir Next" panose="020B0503020202020204" pitchFamily="34" charset="0"/>
              </a:rPr>
              <a:t>Dragoste</a:t>
            </a:r>
            <a:r>
              <a:rPr lang="ro-RO" altLang="en-RO" b="1">
                <a:solidFill>
                  <a:srgbClr val="C00000"/>
                </a:solidFill>
                <a:latin typeface="Avenir Next" panose="020B0503020202020204" pitchFamily="34" charset="0"/>
              </a:rPr>
              <a:t> NECONDIȚIONATĂ</a:t>
            </a:r>
            <a:endParaRPr lang="en-US" altLang="en-RO" b="1">
              <a:latin typeface="Avenir Next" panose="020B0503020202020204" pitchFamily="34" charset="0"/>
            </a:endParaRPr>
          </a:p>
        </p:txBody>
      </p:sp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7FDF188A-6289-2701-4B37-9A76747CA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08188"/>
            <a:ext cx="5811838" cy="43513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vi-VN" altLang="en-RO" sz="2600" dirty="0">
                <a:latin typeface="Calibri" panose="020F0502020204030204" pitchFamily="34" charset="0"/>
                <a:cs typeface="Calibri" panose="020F0502020204030204" pitchFamily="34" charset="0"/>
              </a:rPr>
              <a:t>Trăiț</a:t>
            </a:r>
            <a:r>
              <a:rPr lang="ro-RO" altLang="en-RO" sz="2600" dirty="0">
                <a:latin typeface="Calibri" panose="020F0502020204030204" pitchFamily="34" charset="0"/>
                <a:cs typeface="Calibri" panose="020F0502020204030204" pitchFamily="34" charset="0"/>
              </a:rPr>
              <a:t>i în dragoste, după cum și Hristos ne-a iubit și S-a dat pe Sine pentru noi ”ca un prinos și ca o jertfă de bun miros„ lui Dumnezeu</a:t>
            </a:r>
            <a:r>
              <a:rPr lang="en-US" altLang="en-RO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RO" sz="2600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o-RO" altLang="en-RO" sz="2600" i="1" dirty="0">
                <a:latin typeface="Calibri" panose="020F0502020204030204" pitchFamily="34" charset="0"/>
                <a:cs typeface="Calibri" panose="020F0502020204030204" pitchFamily="34" charset="0"/>
              </a:rPr>
              <a:t>FESENI</a:t>
            </a:r>
            <a:r>
              <a:rPr lang="en-US" altLang="en-RO" sz="2600" i="1" dirty="0">
                <a:latin typeface="Calibri" panose="020F0502020204030204" pitchFamily="34" charset="0"/>
                <a:cs typeface="Calibri" panose="020F0502020204030204" pitchFamily="34" charset="0"/>
              </a:rPr>
              <a:t> 5:2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RO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RO" sz="2600" dirty="0">
                <a:latin typeface="Calibri" panose="020F0502020204030204" pitchFamily="34" charset="0"/>
                <a:cs typeface="Calibri" panose="020F0502020204030204" pitchFamily="34" charset="0"/>
              </a:rPr>
              <a:t>Fiindcă atunci ar fi trebuit să pătimească de mai multe ori de la întemeierea lumii, pe când acum, la sfârșitul veacurilor, S-a arătat o singură dată ca să șteargă păcatul prin jertfa Sa</a:t>
            </a:r>
            <a:r>
              <a:rPr lang="en-US" altLang="en-RO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altLang="en-RO" sz="2600" i="1" dirty="0">
                <a:latin typeface="Calibri" panose="020F0502020204030204" pitchFamily="34" charset="0"/>
                <a:cs typeface="Calibri" panose="020F0502020204030204" pitchFamily="34" charset="0"/>
              </a:rPr>
              <a:t>Evrei</a:t>
            </a:r>
            <a:r>
              <a:rPr lang="en-US" altLang="en-RO" sz="2600" i="1" dirty="0">
                <a:latin typeface="Calibri" panose="020F0502020204030204" pitchFamily="34" charset="0"/>
                <a:cs typeface="Calibri" panose="020F0502020204030204" pitchFamily="34" charset="0"/>
              </a:rPr>
              <a:t> 9:26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RO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3" name="Picture 2" descr="Jesus Carrying Cross Stock Vector Illustration and Royalty Free Jesus  Carrying Cross Clipart">
            <a:extLst>
              <a:ext uri="{FF2B5EF4-FFF2-40B4-BE49-F238E27FC236}">
                <a16:creationId xmlns:a16="http://schemas.microsoft.com/office/drawing/2014/main" id="{976F6A03-D3B8-BB48-8F1C-F1AC977E8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365125"/>
            <a:ext cx="5122862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!!Arc">
            <a:extLst>
              <a:ext uri="{FF2B5EF4-FFF2-40B4-BE49-F238E27FC236}">
                <a16:creationId xmlns:a16="http://schemas.microsoft.com/office/drawing/2014/main" id="{0BE9C098-4B65-55C6-E1D1-EF6DD0CE7B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189197" flipV="1">
            <a:off x="6261100" y="687388"/>
            <a:ext cx="5472113" cy="547211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9" name="!!Oval">
            <a:extLst>
              <a:ext uri="{FF2B5EF4-FFF2-40B4-BE49-F238E27FC236}">
                <a16:creationId xmlns:a16="http://schemas.microsoft.com/office/drawing/2014/main" id="{103FFE5C-6B93-70AE-3275-850B94C2B9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48900" y="920750"/>
            <a:ext cx="790575" cy="76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4A840E9-9C63-070A-3972-224D800917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9D8B6-8E20-3AED-D3F3-1D30ACA4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701675"/>
            <a:ext cx="5392738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b="1" dirty="0">
                <a:latin typeface="Avenir Next" panose="020B0503020202020204" pitchFamily="34" charset="0"/>
              </a:rPr>
              <a:t>Dragoste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 IERTĂTOARE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75D9B-B5C6-965D-9463-FCE8E53B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2095500"/>
            <a:ext cx="5392737" cy="4351338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o-RO" sz="2600" i="1" dirty="0">
                <a:latin typeface="Calibri" panose="020F0502020204030204" pitchFamily="34" charset="0"/>
                <a:cs typeface="Calibri" panose="020F0502020204030204" pitchFamily="34" charset="0"/>
              </a:rPr>
              <a:t>FESENI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 4:32 </a:t>
            </a:r>
            <a:r>
              <a:rPr lang="ro-RO" sz="2600" b="1" dirty="0">
                <a:latin typeface="Calibri" panose="020F0502020204030204" pitchFamily="34" charset="0"/>
                <a:cs typeface="Calibri" panose="020F0502020204030204" pitchFamily="34" charset="0"/>
              </a:rPr>
              <a:t>Dimpotrivă, fiți buni unii cu alții, miloși și iertați-vă unul pe altul, cum v-a iertat  și Dumnezeu pe voi în Hristos.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Col</a:t>
            </a:r>
            <a:r>
              <a:rPr lang="ro-RO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oseni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 3:13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Îngăduiți-vă unii pe alții și, dacă unul are pricină să se plângă de altul, iertați-vă unul pe altul. Cum v-a iertat Hristos, așa iertați-vă și voi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7" name="Picture 2" descr="4 Pm, teaching Of Jesus About Little Children, love Of God, Old Testament, Bible  story, vacation Bible School, religious Text, Summer camp, camp, meadow |  Anyrgb">
            <a:extLst>
              <a:ext uri="{FF2B5EF4-FFF2-40B4-BE49-F238E27FC236}">
                <a16:creationId xmlns:a16="http://schemas.microsoft.com/office/drawing/2014/main" id="{AED23AFB-90A6-071E-7007-93BC045F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r="14345" b="-3"/>
          <a:stretch>
            <a:fillRect/>
          </a:stretch>
        </p:blipFill>
        <p:spPr bwMode="auto">
          <a:xfrm>
            <a:off x="6375400" y="758825"/>
            <a:ext cx="51212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!!Arc">
            <a:extLst>
              <a:ext uri="{FF2B5EF4-FFF2-40B4-BE49-F238E27FC236}">
                <a16:creationId xmlns:a16="http://schemas.microsoft.com/office/drawing/2014/main" id="{7D88C9EC-B8A5-A91C-16E7-FE80497A24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189197" flipV="1">
            <a:off x="6261100" y="687388"/>
            <a:ext cx="5472113" cy="547211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83" name="!!Oval">
            <a:extLst>
              <a:ext uri="{FF2B5EF4-FFF2-40B4-BE49-F238E27FC236}">
                <a16:creationId xmlns:a16="http://schemas.microsoft.com/office/drawing/2014/main" id="{DB9784C8-DEC4-289F-B5A7-948FCB75D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48900" y="920750"/>
            <a:ext cx="790575" cy="76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7AE654F-1B7F-B2E5-6434-0859A63E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RO">
                <a:solidFill>
                  <a:srgbClr val="141413"/>
                </a:solidFill>
                <a:latin typeface="Helvetica" pitchFamily="2" charset="0"/>
              </a:rPr>
              <a:t>Il</a:t>
            </a:r>
            <a:r>
              <a:rPr lang="ro-RO" altLang="en-RO">
                <a:solidFill>
                  <a:srgbClr val="141413"/>
                </a:solidFill>
                <a:latin typeface="Helvetica" pitchFamily="2" charset="0"/>
              </a:rPr>
              <a:t>ustrații despre iertare</a:t>
            </a:r>
            <a:r>
              <a:rPr lang="en-US" altLang="en-RO">
                <a:solidFill>
                  <a:srgbClr val="141413"/>
                </a:solidFill>
                <a:latin typeface="Helvetica" pitchFamily="2" charset="0"/>
              </a:rPr>
              <a:t>:</a:t>
            </a:r>
            <a:endParaRPr lang="en-US" altLang="en-RO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127F556-5F86-F1EA-1383-1CBEAF500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altLang="en-RO" dirty="0"/>
              <a:t>Când misionarii moraviști au mers pentru prima dată la eschimoși, nu au putut găsi un cuvânt în limba lor pentru iertare, așa că au fost nevoiți să creeze unul. </a:t>
            </a:r>
            <a:endParaRPr lang="ro-RO" altLang="en-RO" dirty="0"/>
          </a:p>
          <a:p>
            <a:pPr marL="0" indent="0">
              <a:buNone/>
            </a:pPr>
            <a:r>
              <a:rPr lang="vi-VN" altLang="en-RO" dirty="0"/>
              <a:t>Acesta s-a dovedit a fi: Issumagijoujungnainermik. </a:t>
            </a:r>
            <a:endParaRPr lang="ro-RO" altLang="en-RO" dirty="0"/>
          </a:p>
          <a:p>
            <a:pPr marL="0" indent="0">
              <a:buNone/>
            </a:pPr>
            <a:r>
              <a:rPr lang="vi-VN" altLang="en-RO" dirty="0"/>
              <a:t>Este o adunare de litere impresionantă, dar o expresie care are o conotație frumoasă pentru cei care o înțeleg. </a:t>
            </a:r>
            <a:endParaRPr lang="ro-RO" altLang="en-RO" dirty="0"/>
          </a:p>
          <a:p>
            <a:pPr marL="0" indent="0">
              <a:buNone/>
            </a:pPr>
            <a:r>
              <a:rPr lang="vi-VN" altLang="en-RO" dirty="0"/>
              <a:t>Înseamnă: </a:t>
            </a:r>
          </a:p>
          <a:p>
            <a:pPr marL="0" indent="0">
              <a:buNone/>
            </a:pPr>
            <a:r>
              <a:rPr lang="vi-VN" altLang="en-RO" dirty="0"/>
              <a:t>	</a:t>
            </a:r>
            <a:r>
              <a:rPr lang="ro-RO" altLang="en-RO" dirty="0"/>
              <a:t>Să</a:t>
            </a:r>
            <a:r>
              <a:rPr lang="vi-VN" altLang="en-RO" dirty="0"/>
              <a:t> nu te mai gândești la asta</a:t>
            </a:r>
            <a:r>
              <a:rPr lang="ro-RO" altLang="en-RO" dirty="0"/>
              <a:t> niciodată</a:t>
            </a:r>
            <a:r>
              <a:rPr lang="vi-VN" altLang="en-RO" dirty="0"/>
              <a:t>.</a:t>
            </a:r>
            <a:endParaRPr lang="en-US" altLang="en-R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91FEA0E-8781-8296-2139-0BBBC40813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403F1-5305-7A5C-7827-821F5836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57213"/>
            <a:ext cx="5905500" cy="1325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b="1" dirty="0">
                <a:latin typeface="Avenir Next" panose="020B0503020202020204" pitchFamily="34" charset="0"/>
              </a:rPr>
              <a:t>Dragoste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venir Next" panose="020B0503020202020204" pitchFamily="34" charset="0"/>
              </a:rPr>
              <a:t>R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  <a:latin typeface="Avenir Next" panose="020B0503020202020204" pitchFamily="34" charset="0"/>
              </a:rPr>
              <a:t>ĂSCUMPĂRĂTOARE</a:t>
            </a:r>
            <a:r>
              <a:rPr lang="en-US" b="1" dirty="0"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9FEA1B28-4A3C-6EFD-EC18-6D4EB186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922463"/>
            <a:ext cx="5392738" cy="4178300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o-RO" altLang="en-RO" i="1" dirty="0">
                <a:latin typeface="Calibri" panose="020F0502020204030204" pitchFamily="34" charset="0"/>
                <a:cs typeface="Calibri" panose="020F0502020204030204" pitchFamily="34" charset="0"/>
              </a:rPr>
              <a:t>IOAN</a:t>
            </a:r>
            <a:r>
              <a:rPr lang="en-US" altLang="en-RO" i="1" dirty="0">
                <a:latin typeface="Calibri" panose="020F0502020204030204" pitchFamily="34" charset="0"/>
                <a:cs typeface="Calibri" panose="020F0502020204030204" pitchFamily="34" charset="0"/>
              </a:rPr>
              <a:t> 3:16-17 </a:t>
            </a:r>
            <a:r>
              <a:rPr lang="vi-VN" altLang="en-RO" dirty="0">
                <a:latin typeface="Calibri" panose="020F0502020204030204" pitchFamily="34" charset="0"/>
                <a:cs typeface="Calibri" panose="020F0502020204030204" pitchFamily="34" charset="0"/>
              </a:rPr>
              <a:t>Fiindcă</a:t>
            </a:r>
            <a:r>
              <a:rPr lang="ro-RO" altLang="en-RO" dirty="0">
                <a:latin typeface="Calibri" panose="020F0502020204030204" pitchFamily="34" charset="0"/>
                <a:cs typeface="Calibri" panose="020F0502020204030204" pitchFamily="34" charset="0"/>
              </a:rPr>
              <a:t> atât de mult a iubit Dumnezeu lumea, că a dat pe singurul Lui Fiu, pentru ca oricine crede în El să nu piară, ci să aibă viața veșnică.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o-RO" altLang="en-RO" dirty="0">
                <a:latin typeface="Calibri" panose="020F0502020204030204" pitchFamily="34" charset="0"/>
                <a:cs typeface="Calibri" panose="020F0502020204030204" pitchFamily="34" charset="0"/>
              </a:rPr>
              <a:t>Dumnezeu, în adevăr, n-a trimis pe Fiul Său în lume ca să judece lumea, ci ca lumea să fie mântuită prin El.</a:t>
            </a:r>
            <a:endParaRPr lang="en-US" altLang="en-R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5" name="Picture 2" descr="Jesus With Children Clipart At Getdrawings Jesus With, 41% OFF">
            <a:extLst>
              <a:ext uri="{FF2B5EF4-FFF2-40B4-BE49-F238E27FC236}">
                <a16:creationId xmlns:a16="http://schemas.microsoft.com/office/drawing/2014/main" id="{1956B2ED-7AA5-FD03-31E2-1FBEAD0B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3" b="3"/>
          <a:stretch>
            <a:fillRect/>
          </a:stretch>
        </p:blipFill>
        <p:spPr bwMode="auto">
          <a:xfrm>
            <a:off x="6375400" y="758825"/>
            <a:ext cx="51212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!!Arc">
            <a:extLst>
              <a:ext uri="{FF2B5EF4-FFF2-40B4-BE49-F238E27FC236}">
                <a16:creationId xmlns:a16="http://schemas.microsoft.com/office/drawing/2014/main" id="{7AF7C036-4051-7E1E-913F-36EC623A14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189197" flipV="1">
            <a:off x="6261100" y="687388"/>
            <a:ext cx="5472113" cy="547211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7" name="!!Oval">
            <a:extLst>
              <a:ext uri="{FF2B5EF4-FFF2-40B4-BE49-F238E27FC236}">
                <a16:creationId xmlns:a16="http://schemas.microsoft.com/office/drawing/2014/main" id="{D1697D82-8A4E-DE7B-6C3B-11B453CBCF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48900" y="920750"/>
            <a:ext cx="790575" cy="76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FA575096-ECF9-6860-4437-94DBC19A5D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B3316-0FF9-B7FA-4051-C58683F9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676275"/>
            <a:ext cx="5392738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b="1" dirty="0">
                <a:latin typeface="Avenir Next" panose="020B0503020202020204" pitchFamily="34" charset="0"/>
              </a:rPr>
              <a:t>Dragostea</a:t>
            </a:r>
            <a:r>
              <a:rPr lang="ro-RO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  VEȘNICĂ</a:t>
            </a:r>
            <a:r>
              <a:rPr lang="en-US" b="1" dirty="0">
                <a:latin typeface="Avenir Next" panose="020B0503020202020204" pitchFamily="34" charset="0"/>
              </a:rPr>
              <a:t> </a:t>
            </a:r>
            <a:br>
              <a:rPr lang="en-US" b="1" dirty="0">
                <a:latin typeface="Avenir Next" panose="020B0503020202020204" pitchFamily="34" charset="0"/>
              </a:rPr>
            </a:b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25572CA6-B0E7-BCF2-59D3-87DFD4BF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4238"/>
            <a:ext cx="5392738" cy="43513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RO" i="1" dirty="0">
                <a:latin typeface="Calibri" panose="020F0502020204030204" pitchFamily="34" charset="0"/>
                <a:cs typeface="Calibri" panose="020F0502020204030204" pitchFamily="34" charset="0"/>
              </a:rPr>
              <a:t>Roman</a:t>
            </a:r>
            <a:r>
              <a:rPr lang="ro-RO" altLang="en-RO" i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RO" i="1" dirty="0">
                <a:latin typeface="Calibri" panose="020F0502020204030204" pitchFamily="34" charset="0"/>
                <a:cs typeface="Calibri" panose="020F0502020204030204" pitchFamily="34" charset="0"/>
              </a:rPr>
              <a:t> 8:35-3</a:t>
            </a:r>
            <a:r>
              <a:rPr lang="ro-RO" altLang="en-RO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RO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RO" dirty="0">
                <a:latin typeface="Calibri" panose="020F0502020204030204" pitchFamily="34" charset="0"/>
                <a:cs typeface="Calibri" panose="020F0502020204030204" pitchFamily="34" charset="0"/>
              </a:rPr>
              <a:t>Cine ne va despărți pe noi de dragostea lui Hristos? Necazul sau strâmtorarea, sau prigonirea, sau foametea, sau lipsa de îmbrăcăminte, sau primejdia, sau sabia?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RO" dirty="0">
                <a:latin typeface="Calibri" panose="020F0502020204030204" pitchFamily="34" charset="0"/>
                <a:cs typeface="Calibri" panose="020F0502020204030204" pitchFamily="34" charset="0"/>
              </a:rPr>
              <a:t>După cum este scris: ”Din </a:t>
            </a:r>
            <a:r>
              <a:rPr lang="ro-RO" altLang="en-RO" dirty="0" err="1">
                <a:latin typeface="Calibri" panose="020F0502020204030204" pitchFamily="34" charset="0"/>
                <a:cs typeface="Calibri" panose="020F0502020204030204" pitchFamily="34" charset="0"/>
              </a:rPr>
              <a:t>pricinaTa</a:t>
            </a:r>
            <a:r>
              <a:rPr lang="ro-RO" altLang="en-RO" dirty="0">
                <a:latin typeface="Calibri" panose="020F0502020204030204" pitchFamily="34" charset="0"/>
                <a:cs typeface="Calibri" panose="020F0502020204030204" pitchFamily="34" charset="0"/>
              </a:rPr>
              <a:t> suntem dați morții toată ziua; suntem socotiți ca niște oi de tăiat”.</a:t>
            </a:r>
            <a:endParaRPr lang="en-US" altLang="en-R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R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4" descr="Bible Cartoons Images – Browse 27,139 Stock Photos, Vectors, and Video |  Adobe Stock">
            <a:extLst>
              <a:ext uri="{FF2B5EF4-FFF2-40B4-BE49-F238E27FC236}">
                <a16:creationId xmlns:a16="http://schemas.microsoft.com/office/drawing/2014/main" id="{C59478DC-D1B1-6C93-B6A7-2DC2ADB43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>
            <a:fillRect/>
          </a:stretch>
        </p:blipFill>
        <p:spPr bwMode="auto">
          <a:xfrm>
            <a:off x="6375400" y="758825"/>
            <a:ext cx="51212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!!Arc">
            <a:extLst>
              <a:ext uri="{FF2B5EF4-FFF2-40B4-BE49-F238E27FC236}">
                <a16:creationId xmlns:a16="http://schemas.microsoft.com/office/drawing/2014/main" id="{E4AC3710-52D8-4449-0CB1-94501C6B51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189197" flipV="1">
            <a:off x="6261100" y="687388"/>
            <a:ext cx="5472113" cy="547211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33" name="!!Oval">
            <a:extLst>
              <a:ext uri="{FF2B5EF4-FFF2-40B4-BE49-F238E27FC236}">
                <a16:creationId xmlns:a16="http://schemas.microsoft.com/office/drawing/2014/main" id="{F788FDD1-0C1B-3820-526E-FA47614666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48900" y="920750"/>
            <a:ext cx="790575" cy="76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410C928-0556-5C4B-3115-D773CBFDDA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744439B-65BB-6026-3BB5-853A0CBD2C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3967198" flipH="1">
            <a:off x="8631238" y="490538"/>
            <a:ext cx="2987675" cy="298767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D576E9-2EB4-EA57-F948-9CB3C28F3C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486400"/>
            <a:ext cx="2673350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407E-6BBE-D762-7396-A82C2755D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613" y="1225550"/>
            <a:ext cx="5457825" cy="419258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vi-VN" altLang="en-RO" sz="26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 în toate aceste lucruri suntem mai mult decât biruitori prin Acela care ne-a iubit. Pentru că sunt încredințat că nici moartea, nici viața, nici îngerii, nici domniile, nici lucrurile de față, nici cele viitoare, nici puterile, nici înălțimea, nici adâncimea, </a:t>
            </a:r>
            <a:r>
              <a:rPr lang="vi-VN" altLang="en-RO" sz="26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nici un alt lucru creat nu ne va putea despărți de dragostea lui Dumnezeu care este în Hristos Isus, Domnul nostru</a:t>
            </a:r>
            <a:r>
              <a:rPr lang="ro-RO" altLang="en-RO" sz="26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altLang="en-RO" sz="2600" b="1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E46F8C28-E877-7DB0-21AD-545439D05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41197"/>
            <a:ext cx="5457825" cy="80895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BE1299BA-E4B4-36D6-87D3-351DF98671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Picture 6" descr="Jesus Loves The Little Children Stock Vector By, 56% OFF">
            <a:extLst>
              <a:ext uri="{FF2B5EF4-FFF2-40B4-BE49-F238E27FC236}">
                <a16:creationId xmlns:a16="http://schemas.microsoft.com/office/drawing/2014/main" id="{3A1040AB-DB2E-6E42-B9F3-36EED27EE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0"/>
            <a:ext cx="9669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FFD69B9F-F654-8A5A-8169-D0FA946D99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9" name="Title 1">
            <a:extLst>
              <a:ext uri="{FF2B5EF4-FFF2-40B4-BE49-F238E27FC236}">
                <a16:creationId xmlns:a16="http://schemas.microsoft.com/office/drawing/2014/main" id="{7B944B96-81BF-8682-3606-233A4A6B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1044575"/>
            <a:ext cx="5397500" cy="1900238"/>
          </a:xfrm>
        </p:spPr>
        <p:txBody>
          <a:bodyPr/>
          <a:lstStyle/>
          <a:p>
            <a:pPr algn="ctr"/>
            <a:r>
              <a:rPr lang="ro-RO" altLang="en-RO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CONCLUZIE</a:t>
            </a:r>
            <a:br>
              <a:rPr lang="en-US" altLang="en-RO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altLang="en-RO" sz="48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12D1-124D-140E-056F-297C65E7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3638"/>
            <a:ext cx="3822700" cy="37433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C</a:t>
            </a:r>
            <a:r>
              <a:rPr lang="ro-RO" i="1" dirty="0" err="1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opilul</a:t>
            </a:r>
            <a:r>
              <a:rPr lang="en-US" i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 1</a:t>
            </a:r>
            <a:r>
              <a:rPr lang="en-US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: </a:t>
            </a:r>
            <a:r>
              <a:rPr lang="pt-BR" dirty="0">
                <a:latin typeface="Cambria" pitchFamily="18" charset="0"/>
                <a:ea typeface="Cambria" pitchFamily="18" charset="0"/>
              </a:rPr>
              <a:t>Astăzi am experimentat cum arată dragostea Agape!</a:t>
            </a:r>
            <a:endParaRPr lang="en-US" dirty="0">
              <a:latin typeface="Cambria" pitchFamily="18" charset="0"/>
              <a:ea typeface="Cambria" pitchFamily="18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A</a:t>
            </a:r>
            <a:r>
              <a:rPr lang="vi-VN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m auzit din scripturi cum ar trebui să ar</a:t>
            </a:r>
            <a:r>
              <a:rPr lang="ro-RO" b="1" dirty="0" err="1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ate</a:t>
            </a:r>
            <a:r>
              <a:rPr lang="vi-VN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 dragostea Agape.</a:t>
            </a:r>
            <a:endParaRPr lang="en-US" b="1" dirty="0">
              <a:solidFill>
                <a:srgbClr val="00B0F0"/>
              </a:solidFill>
              <a:latin typeface="Cambria" pitchFamily="18" charset="0"/>
              <a:ea typeface="Cambria" pitchFamily="18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0CFDE2-0605-D659-C5B1-57251704B3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89CE57-2155-74F6-7DA4-4D27540828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09700" y="1409700"/>
            <a:ext cx="6858000" cy="403860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2B6102-80B7-0CBB-3347-5E3670634D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42BC2C-C2A0-638E-BE90-94A0743747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3AE63A-86BB-AE6F-F9EA-EE82886803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DC5E8-4AD1-C485-ADE1-C419492B66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3B78-F5EC-0C81-FC62-993901DD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1684338"/>
            <a:ext cx="3116262" cy="2935287"/>
          </a:xfrm>
        </p:spPr>
        <p:txBody>
          <a:bodyPr rtlCol="0" anchor="b">
            <a:normAutofit fontScale="90000"/>
          </a:bodyPr>
          <a:lstStyle/>
          <a:p>
            <a:pPr algn="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venir Next" panose="020B0503020202020204" pitchFamily="34" charset="0"/>
              </a:rPr>
              <a:t>C</a:t>
            </a:r>
            <a:r>
              <a:rPr lang="ro-RO" sz="3200" b="1" dirty="0" err="1">
                <a:solidFill>
                  <a:srgbClr val="FFFFFF"/>
                </a:solidFill>
                <a:latin typeface="Avenir Next" panose="020B0503020202020204" pitchFamily="34" charset="0"/>
              </a:rPr>
              <a:t>opilul</a:t>
            </a:r>
            <a:r>
              <a:rPr lang="en-US" sz="3200" b="1" dirty="0">
                <a:solidFill>
                  <a:srgbClr val="FFFFFF"/>
                </a:solidFill>
                <a:latin typeface="Avenir Next" panose="020B0503020202020204" pitchFamily="34" charset="0"/>
              </a:rPr>
              <a:t> 1 </a:t>
            </a:r>
            <a:r>
              <a:rPr lang="ro-RO" sz="3200" b="1" dirty="0">
                <a:solidFill>
                  <a:srgbClr val="FFFFFF"/>
                </a:solidFill>
                <a:latin typeface="Avenir Next" panose="020B0503020202020204" pitchFamily="34" charset="0"/>
              </a:rPr>
              <a:t>și</a:t>
            </a:r>
            <a:r>
              <a:rPr lang="en-US" sz="3200" b="1" dirty="0">
                <a:solidFill>
                  <a:srgbClr val="FFFFFF"/>
                </a:solidFill>
                <a:latin typeface="Avenir Next" panose="020B0503020202020204" pitchFamily="34" charset="0"/>
              </a:rPr>
              <a:t> 2 rep</a:t>
            </a:r>
            <a:r>
              <a:rPr lang="ro-RO" sz="3200" b="1" dirty="0" err="1">
                <a:solidFill>
                  <a:srgbClr val="FFFFFF"/>
                </a:solidFill>
                <a:latin typeface="Avenir Next" panose="020B0503020202020204" pitchFamily="34" charset="0"/>
              </a:rPr>
              <a:t>etă</a:t>
            </a:r>
            <a:r>
              <a:rPr lang="ro-RO" sz="3200" b="1" dirty="0">
                <a:solidFill>
                  <a:srgbClr val="FFFFFF"/>
                </a:solidFill>
                <a:latin typeface="Avenir Next" panose="020B0503020202020204" pitchFamily="34" charset="0"/>
              </a:rPr>
              <a:t> versetele cu mișcările</a:t>
            </a:r>
            <a:r>
              <a:rPr lang="en-US" sz="3200" b="1" dirty="0">
                <a:solidFill>
                  <a:srgbClr val="FFFFFF"/>
                </a:solidFill>
                <a:latin typeface="Avenir Next" panose="020B0503020202020204" pitchFamily="34" charset="0"/>
              </a:rPr>
              <a:t> </a:t>
            </a:r>
            <a:r>
              <a:rPr lang="ro-RO" sz="3200" b="1" dirty="0">
                <a:solidFill>
                  <a:srgbClr val="FFFFFF"/>
                </a:solidFill>
                <a:latin typeface="Avenir Next" panose="020B0503020202020204" pitchFamily="34" charset="0"/>
              </a:rPr>
              <a:t>mâinilor</a:t>
            </a:r>
            <a:r>
              <a:rPr lang="en-US" sz="3200" b="1" dirty="0">
                <a:solidFill>
                  <a:srgbClr val="FFFFFF"/>
                </a:solidFill>
                <a:latin typeface="Avenir Next" panose="020B0503020202020204" pitchFamily="34" charset="0"/>
              </a:rPr>
              <a:t>.</a:t>
            </a:r>
            <a:br>
              <a:rPr lang="en-US" sz="3200" b="1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endParaRPr lang="en-US" sz="3200" b="1" dirty="0">
              <a:solidFill>
                <a:srgbClr val="FFFFFF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BF5C8B-77E4-1961-8F4E-CA183A219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882980"/>
              </p:ext>
            </p:extLst>
          </p:nvPr>
        </p:nvGraphicFramePr>
        <p:xfrm>
          <a:off x="4680678" y="511388"/>
          <a:ext cx="6946979" cy="586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75FDE75-5513-5AE2-B6AF-D72701E08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34BB38C-63CC-12B4-1F26-06E4E0D64C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438" y="0"/>
            <a:ext cx="7421562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Picture 2" descr="Children Praying Stock Illustrations – 2,011 Children Praying Stock  Illustrations, Vectors &amp; Clipart - Dreamstime">
            <a:extLst>
              <a:ext uri="{FF2B5EF4-FFF2-40B4-BE49-F238E27FC236}">
                <a16:creationId xmlns:a16="http://schemas.microsoft.com/office/drawing/2014/main" id="{03027726-DCC9-EB4B-B861-3659DE6B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32EB-ECE6-104F-2FC5-364426212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925" y="423863"/>
            <a:ext cx="4140200" cy="6024562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RO" sz="3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o-RO" altLang="en-RO" sz="30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opilul</a:t>
            </a:r>
            <a:r>
              <a:rPr lang="en-US" altLang="en-RO" sz="3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Vă invităm să ne fiți alături astăzi pentru o masă de</a:t>
            </a:r>
            <a:r>
              <a:rPr lang="ro-RO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părtășie</a:t>
            </a:r>
            <a:r>
              <a:rPr lang="vi-VN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în spiritul dragostei Agape</a:t>
            </a:r>
            <a:r>
              <a:rPr lang="ro-RO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Vom avea mâncare delicioasă, activități de c</a:t>
            </a:r>
            <a:r>
              <a:rPr lang="ro-RO" altLang="en-RO" sz="26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unoaștere</a:t>
            </a:r>
            <a:r>
              <a:rPr lang="vi-VN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și ne vom distra pur și simplu fiind împreună!</a:t>
            </a:r>
            <a:endParaRPr lang="ro-RO" altLang="en-RO" sz="2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Toți sunt</a:t>
            </a:r>
            <a:r>
              <a:rPr lang="ro-RO" altLang="en-RO" sz="26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eți</a:t>
            </a:r>
            <a:r>
              <a:rPr lang="vi-VN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bineveniți! </a:t>
            </a:r>
            <a:r>
              <a:rPr lang="ro-RO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Poftă bună</a:t>
            </a:r>
            <a:r>
              <a:rPr lang="vi-VN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! (faceți un gest către adunare pentru a-i invita să vă urmeze la </a:t>
            </a:r>
            <a:r>
              <a:rPr lang="ro-RO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masă</a:t>
            </a:r>
            <a:r>
              <a:rPr lang="vi-VN" altLang="en-RO" sz="2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en-US" altLang="en-RO" sz="2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4E02F9F-3215-0661-1787-EFA5202F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365125"/>
            <a:ext cx="10515600" cy="1325563"/>
          </a:xfrm>
        </p:spPr>
        <p:txBody>
          <a:bodyPr/>
          <a:lstStyle/>
          <a:p>
            <a:r>
              <a:rPr lang="en-US" altLang="en-RO" sz="48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PLAN</a:t>
            </a:r>
            <a:r>
              <a:rPr lang="ro-RO" altLang="en-RO" sz="48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IFICARE</a:t>
            </a:r>
            <a:endParaRPr lang="en-US" altLang="en-RO" sz="4800" b="1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D808-3B0D-5B2F-3036-F78C476A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90688"/>
            <a:ext cx="6400800" cy="51673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vi-VN" altLang="en-RO" sz="24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Pentru a profita la maxim de Sabatul copiilor, asigurați-vă că pastorul dumneavoastră este de acord și este la curent cu toate detaliile acestui Sabat special</a:t>
            </a:r>
            <a:r>
              <a:rPr lang="ro-RO" altLang="en-RO" sz="24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indent="0">
              <a:lnSpc>
                <a:spcPct val="110000"/>
              </a:lnSpc>
            </a:pPr>
            <a:r>
              <a:rPr lang="ro-RO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Planificați din timp </a:t>
            </a:r>
            <a:r>
              <a:rPr lang="ro-RO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și</a:t>
            </a:r>
            <a:r>
              <a:rPr lang="en-US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face</a:t>
            </a:r>
            <a:r>
              <a:rPr lang="ro-RO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ți</a:t>
            </a:r>
            <a:r>
              <a:rPr lang="en-US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publicitate în</a:t>
            </a:r>
            <a:r>
              <a:rPr lang="ro-RO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o-RO" altLang="en-RO" sz="2400" b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Biserica și comunitatea dvs.</a:t>
            </a:r>
          </a:p>
          <a:p>
            <a:pPr marL="0" indent="0">
              <a:lnSpc>
                <a:spcPct val="110000"/>
              </a:lnSpc>
            </a:pPr>
            <a:r>
              <a:rPr lang="ro-RO" altLang="en-RO" sz="2400" b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Prezentați programul  în timpul serviciului divin</a:t>
            </a:r>
          </a:p>
          <a:p>
            <a:pPr marL="0" indent="0">
              <a:lnSpc>
                <a:spcPct val="110000"/>
              </a:lnSpc>
            </a:pPr>
            <a:r>
              <a:rPr lang="en-US" altLang="en-RO" sz="2400" b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Pre</a:t>
            </a:r>
            <a:r>
              <a:rPr lang="ro-RO" altLang="en-RO" sz="2400" b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gătiți o masă specială de părtășie</a:t>
            </a:r>
            <a:r>
              <a:rPr lang="en-US" altLang="en-RO" sz="2400" b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o-RO" altLang="en-RO" sz="2400" b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 participarea tuturor pentru copii</a:t>
            </a:r>
            <a:endParaRPr lang="en-US" altLang="en-RO" sz="2400" b="1">
              <a:solidFill>
                <a:srgbClr val="141413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</a:pPr>
            <a:r>
              <a:rPr lang="en-US" altLang="en-RO" sz="2400" b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Plan</a:t>
            </a:r>
            <a:r>
              <a:rPr lang="ro-RO" altLang="en-RO" sz="2400" b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ificați o ieșire de misiune după masă </a:t>
            </a:r>
            <a:endParaRPr lang="en-US" altLang="en-RO" sz="2400" b="1">
              <a:solidFill>
                <a:srgbClr val="141413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en-RO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F0C21845-7618-E13C-DC27-CA7FDF3E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068" y="845344"/>
            <a:ext cx="46269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DE41-B292-0AEC-0352-C4C7DA64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263" y="490538"/>
            <a:ext cx="5291137" cy="1628775"/>
          </a:xfrm>
        </p:spPr>
        <p:txBody>
          <a:bodyPr rtlCol="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sz="4000" b="1" dirty="0"/>
              <a:t>Închiderea cu cântecul</a:t>
            </a:r>
            <a:br>
              <a:rPr lang="en-US" sz="4000" dirty="0"/>
            </a:br>
            <a:r>
              <a:rPr lang="ro-RO" sz="4000" dirty="0">
                <a:solidFill>
                  <a:srgbClr val="00B0F0"/>
                </a:solidFill>
              </a:rPr>
              <a:t>9. Dumnezeu iubește (</a:t>
            </a:r>
            <a:r>
              <a:rPr lang="ro-RO" sz="4000" dirty="0" err="1">
                <a:solidFill>
                  <a:srgbClr val="00B0F0"/>
                </a:solidFill>
              </a:rPr>
              <a:t>licu</a:t>
            </a:r>
            <a:r>
              <a:rPr lang="ro-RO" sz="4000" dirty="0">
                <a:solidFill>
                  <a:srgbClr val="00B0F0"/>
                </a:solidFill>
              </a:rPr>
              <a:t>)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21507" name="Picture 4" descr="Jesus With Children Clipart At Getdrawings Jesus With, 41% OFF">
            <a:extLst>
              <a:ext uri="{FF2B5EF4-FFF2-40B4-BE49-F238E27FC236}">
                <a16:creationId xmlns:a16="http://schemas.microsoft.com/office/drawing/2014/main" id="{7CAA61F0-0CB8-ED34-DFF2-5B95ED54F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r="1273" b="-2"/>
          <a:stretch>
            <a:fillRect/>
          </a:stretch>
        </p:blipFill>
        <p:spPr bwMode="auto">
          <a:xfrm>
            <a:off x="0" y="1588"/>
            <a:ext cx="6096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D8B09-4717-5FE8-A73F-30D6CCB4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300" y="2427288"/>
            <a:ext cx="5614988" cy="4214812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Dumnezeu iubește copilași ca mine,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	El iubește foarte mult copilași ca tine.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	Alb sau negru, mic sau slab,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	Toți sunt o familie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	Alb sau negru, mic sau slab,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	Toți sunt o familie.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025B9F-630F-EF44-AB48-FDA86EC1D1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AB4AA2-9B8F-EDEF-64A1-F4C5AAEDCE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742113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E116-EBAE-3F06-B16B-F92EC7305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485900"/>
            <a:ext cx="6438900" cy="39084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   Domnul poruncește ploii când să vină,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El trimite peste toți pâine și lumină.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Alb sau negru, mic sau slab,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Toți sunt o familie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Alb sau negru, mic sau slab,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Toți sunt o familie.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33" name="Picture 4" descr="Jesus With Children Clipart At Getdrawings Jesus With, 41% OFF">
            <a:extLst>
              <a:ext uri="{FF2B5EF4-FFF2-40B4-BE49-F238E27FC236}">
                <a16:creationId xmlns:a16="http://schemas.microsoft.com/office/drawing/2014/main" id="{FD18FC41-10D0-9904-9B79-B5252846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r="1273" b="-2"/>
          <a:stretch>
            <a:fillRect/>
          </a:stretch>
        </p:blipFill>
        <p:spPr bwMode="auto">
          <a:xfrm>
            <a:off x="6880225" y="776288"/>
            <a:ext cx="473868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12CDAFD-B469-6137-5ED1-4BCB35E9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88" y="923925"/>
            <a:ext cx="5457825" cy="1325563"/>
          </a:xfrm>
        </p:spPr>
        <p:txBody>
          <a:bodyPr/>
          <a:lstStyle/>
          <a:p>
            <a:pPr algn="ctr"/>
            <a:r>
              <a:rPr lang="en-US" altLang="en-RO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VERSE</a:t>
            </a:r>
            <a:r>
              <a:rPr lang="ro-RO" altLang="en-RO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TUL CHEIE</a:t>
            </a:r>
            <a:endParaRPr lang="en-US" altLang="en-RO" b="1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D77DA0D3-6BAB-86ED-44CD-200F52E60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0" y="2255838"/>
            <a:ext cx="6705600" cy="41925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RO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</a:t>
            </a:r>
            <a:r>
              <a:rPr lang="ro-RO" altLang="en-RO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 dau o poruncă nouă</a:t>
            </a:r>
            <a:r>
              <a:rPr lang="en-US" altLang="en-RO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ro-RO" altLang="en-RO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Să vă iubiți unii pe alții; cum v-am iubit Eu, așa să vă iubiți și voi unii pe alții.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o-RO" altLang="en-RO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Prin aceasta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o-RO" altLang="en-RO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vor cunoaște toți că sunteți ucenicii Mei,</a:t>
            </a:r>
            <a:r>
              <a:rPr lang="en-US" altLang="en-RO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o-RO" altLang="en-RO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dacă veți avea dragoste unii pentru alții</a:t>
            </a:r>
            <a:r>
              <a:rPr lang="en-US" altLang="en-RO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o-RO" altLang="en-RO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Ioan 13</a:t>
            </a:r>
            <a:r>
              <a:rPr lang="en-US" altLang="en-RO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34, 35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RO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F579002C-7F70-5335-7A15-F2000457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520679"/>
            <a:ext cx="5515932" cy="81756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DBB01F-F62C-CCA8-4251-D2A42D32C0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E7446-9191-4801-7EC5-E1F3D58861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Substituent conținut 4">
            <a:extLst>
              <a:ext uri="{FF2B5EF4-FFF2-40B4-BE49-F238E27FC236}">
                <a16:creationId xmlns:a16="http://schemas.microsoft.com/office/drawing/2014/main" id="{E5D9D831-5C2E-59B3-2C6B-6D24F75B2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o-RO" altLang="en-RO" sz="44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DEPARTAMENTUL SLUJIREA COPIILOR</a:t>
            </a:r>
            <a:endParaRPr lang="en-US" altLang="en-RO" sz="4400" b="1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4581" name="Picture 2" descr="C:\Users\Alina\Desktop\CHM.png">
            <a:extLst>
              <a:ext uri="{FF2B5EF4-FFF2-40B4-BE49-F238E27FC236}">
                <a16:creationId xmlns:a16="http://schemas.microsoft.com/office/drawing/2014/main" id="{16D26EBA-2CB6-4AAB-9C42-45BCB9A5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3181350"/>
            <a:ext cx="173672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4EFE33-C336-A029-310B-0778C0EE61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61949E-C616-81B3-9483-1E8EECE582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4" name="Content Placeholder 4" descr="A group of children in different outfits&#10;&#10;Description automatically generated">
            <a:extLst>
              <a:ext uri="{FF2B5EF4-FFF2-40B4-BE49-F238E27FC236}">
                <a16:creationId xmlns:a16="http://schemas.microsoft.com/office/drawing/2014/main" id="{0416FD72-DC50-A230-EA75-DFFD5EC55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938" y="642938"/>
            <a:ext cx="5572125" cy="5572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40F3857-7E39-F9E3-7D25-18ED1D08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RO" sz="4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1B5A5-BEC6-3E50-09E0-544E77EF8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482725"/>
            <a:ext cx="5429250" cy="4892675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RO" sz="1800" b="1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Introdu</a:t>
            </a:r>
            <a:r>
              <a:rPr lang="ro-RO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cere</a:t>
            </a:r>
            <a:r>
              <a:rPr lang="en-US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– 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Responsabil </a:t>
            </a:r>
            <a:r>
              <a:rPr lang="ro-RO" altLang="en-RO" sz="1800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Dep.Slujirea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Copiilor</a:t>
            </a:r>
            <a:endParaRPr lang="en-US" altLang="en-RO" sz="1800" dirty="0">
              <a:solidFill>
                <a:srgbClr val="1B1B1B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Rugăciunea de deschidere</a:t>
            </a:r>
            <a:r>
              <a:rPr lang="en-US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 copil voluntar</a:t>
            </a:r>
            <a:endParaRPr lang="en-US" altLang="en-RO" sz="1800" dirty="0">
              <a:solidFill>
                <a:srgbClr val="1B1B1B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Bun venit</a:t>
            </a:r>
            <a:r>
              <a:rPr lang="en-US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Responsabil </a:t>
            </a:r>
            <a:r>
              <a:rPr lang="ro-RO" altLang="en-RO" sz="1800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Dep.Slujirea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Copiilor</a:t>
            </a:r>
            <a:endParaRPr lang="en-US" altLang="en-RO" sz="1800" dirty="0">
              <a:solidFill>
                <a:srgbClr val="1B1B1B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Versete biblice</a:t>
            </a:r>
            <a:r>
              <a:rPr lang="en-US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en-US" altLang="en-RO" sz="1800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Partici</a:t>
            </a:r>
            <a:r>
              <a:rPr lang="ro-RO" altLang="en-RO" sz="1800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panți</a:t>
            </a:r>
            <a:endParaRPr lang="en-US" altLang="en-RO" sz="1800" dirty="0">
              <a:solidFill>
                <a:srgbClr val="1B1B1B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RO" sz="18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8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Cântare – 9.Mare ești Tu, Doamne (IC)</a:t>
            </a:r>
            <a:endParaRPr lang="en-US" altLang="en-RO" sz="1800" dirty="0">
              <a:solidFill>
                <a:srgbClr val="FB0007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</a:t>
            </a:r>
            <a:r>
              <a:rPr lang="ro-RO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</a:t>
            </a:r>
            <a:r>
              <a:rPr lang="en-US" altLang="en-RO" sz="1800" b="1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ro-RO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unea</a:t>
            </a:r>
            <a:r>
              <a:rPr lang="en-US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 </a:t>
            </a:r>
            <a:r>
              <a:rPr lang="en-US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S</a:t>
            </a:r>
            <a:r>
              <a:rPr lang="ro-RO" altLang="en-RO" sz="1800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cenetă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cu păpuși prezentată de copii</a:t>
            </a:r>
            <a:endParaRPr lang="en-US" altLang="en-RO" sz="1800" dirty="0">
              <a:solidFill>
                <a:srgbClr val="1B1B1B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 (4 c</a:t>
            </a:r>
            <a:r>
              <a:rPr lang="ro-RO" altLang="en-RO" sz="1800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opii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actori</a:t>
            </a:r>
            <a:r>
              <a:rPr lang="en-US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</a:t>
            </a:r>
            <a:r>
              <a:rPr lang="ro-RO" altLang="en-RO" sz="1800" b="1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țiunea</a:t>
            </a:r>
            <a:r>
              <a:rPr lang="en-US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2</a:t>
            </a:r>
            <a:r>
              <a:rPr lang="en-US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– 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Prezentarea echipei de copii</a:t>
            </a:r>
            <a:endParaRPr lang="en-US" altLang="en-RO" sz="1800" dirty="0">
              <a:solidFill>
                <a:srgbClr val="1B1B1B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Part</a:t>
            </a:r>
            <a:r>
              <a:rPr lang="ro-RO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ea</a:t>
            </a:r>
            <a:r>
              <a:rPr lang="en-US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1: </a:t>
            </a:r>
            <a:r>
              <a:rPr lang="ro-RO" altLang="en-RO" sz="18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Dacă dragostea lui Dumnezeu ar fi o culoare</a:t>
            </a:r>
            <a:endParaRPr lang="en-US" altLang="en-RO" sz="1800" dirty="0">
              <a:solidFill>
                <a:srgbClr val="1B1B1B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RO" sz="18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Responsabil </a:t>
            </a:r>
            <a:r>
              <a:rPr lang="ro-RO" altLang="en-RO" sz="1800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Dep.Slujirea</a:t>
            </a:r>
            <a:r>
              <a:rPr lang="ro-RO" altLang="en-RO" sz="18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Copiilor</a:t>
            </a:r>
            <a:endParaRPr lang="en-US" altLang="en-RO" sz="1800" dirty="0">
              <a:solidFill>
                <a:srgbClr val="141413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RO" sz="18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6 c</a:t>
            </a:r>
            <a:r>
              <a:rPr lang="ro-RO" altLang="en-RO" sz="1800" dirty="0" err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opii</a:t>
            </a:r>
            <a:r>
              <a:rPr lang="en-US" altLang="en-RO" sz="18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ro-RO" altLang="en-RO" sz="18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fiecare va avea câte o culoare a curcubeului</a:t>
            </a:r>
            <a:endParaRPr lang="en-US" altLang="en-RO" sz="1800" dirty="0">
              <a:solidFill>
                <a:srgbClr val="141413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RO" sz="18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8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Cântare: 4. Uite curcubeul (</a:t>
            </a:r>
            <a:r>
              <a:rPr lang="ro-RO" altLang="en-RO" sz="1800" dirty="0" err="1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licu</a:t>
            </a:r>
            <a:r>
              <a:rPr lang="ro-RO" altLang="en-RO" sz="18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en-US" altLang="en-RO" sz="1800" dirty="0">
              <a:solidFill>
                <a:srgbClr val="FB0007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/>
            <a:endParaRPr lang="en-US" altLang="en-RO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A5C89-8A95-675B-515E-641770C26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7100" y="1639888"/>
            <a:ext cx="5994400" cy="484981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Part</a:t>
            </a:r>
            <a:r>
              <a:rPr lang="ro-RO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ea</a:t>
            </a:r>
            <a:r>
              <a:rPr lang="en-US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2 : </a:t>
            </a:r>
            <a:r>
              <a:rPr lang="en-US" altLang="en-RO" sz="1900" b="1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Reflec</a:t>
            </a:r>
            <a:r>
              <a:rPr lang="ro-RO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ții spirituale</a:t>
            </a:r>
            <a:endParaRPr lang="en-US" altLang="en-RO" sz="1900" b="1" dirty="0">
              <a:solidFill>
                <a:srgbClr val="1B1B1B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Prezintă copilul 1</a:t>
            </a:r>
            <a:endParaRPr lang="en-US" altLang="en-RO" sz="1900" dirty="0">
              <a:solidFill>
                <a:srgbClr val="141413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Cântare: 5. Mergem înainte (</a:t>
            </a:r>
            <a:r>
              <a:rPr lang="ro-RO" altLang="en-RO" sz="1900" dirty="0" err="1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explo</a:t>
            </a:r>
            <a:r>
              <a:rPr lang="ro-RO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en-US" altLang="en-RO" sz="1900" dirty="0">
              <a:solidFill>
                <a:srgbClr val="FB0007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Part</a:t>
            </a:r>
            <a:r>
              <a:rPr lang="ro-RO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ea</a:t>
            </a:r>
            <a:r>
              <a:rPr lang="en-US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3: Agape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Prezintă copilul</a:t>
            </a:r>
            <a:r>
              <a:rPr lang="en-US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2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15 </a:t>
            </a:r>
            <a:r>
              <a:rPr lang="en-US" altLang="en-RO" sz="1900" dirty="0" err="1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volunt</a:t>
            </a:r>
            <a:r>
              <a:rPr lang="ro-RO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ari lipesc inima roșie din hârtie</a:t>
            </a:r>
            <a:endParaRPr lang="en-US" altLang="en-RO" sz="1900" dirty="0">
              <a:solidFill>
                <a:srgbClr val="141413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b="1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Part</a:t>
            </a:r>
            <a:r>
              <a:rPr lang="ro-RO" altLang="en-RO" sz="1900" b="1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ea</a:t>
            </a:r>
            <a:r>
              <a:rPr lang="en-US" altLang="en-RO" sz="1900" b="1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4: </a:t>
            </a:r>
            <a:r>
              <a:rPr lang="ro-RO" altLang="en-RO" sz="1900" b="1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Cea mai mare este dragostea</a:t>
            </a:r>
            <a:endParaRPr lang="en-US" altLang="en-RO" sz="1900" b="1" dirty="0">
              <a:solidFill>
                <a:srgbClr val="141413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Prezintă copilul</a:t>
            </a:r>
            <a:r>
              <a:rPr lang="en-US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3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Cântare: 18. Tată bun, Îți mulțumim (</a:t>
            </a:r>
            <a:r>
              <a:rPr lang="ro-RO" altLang="en-RO" sz="1900" dirty="0" err="1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explo</a:t>
            </a:r>
            <a:r>
              <a:rPr lang="ro-RO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en-US" altLang="en-RO" sz="1900" dirty="0">
              <a:solidFill>
                <a:srgbClr val="FB0007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Part</a:t>
            </a:r>
            <a:r>
              <a:rPr lang="ro-RO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ea</a:t>
            </a:r>
            <a:r>
              <a:rPr lang="en-US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5: </a:t>
            </a:r>
            <a:r>
              <a:rPr lang="ro-RO" altLang="en-RO" sz="1900" b="1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Mă vor cunoaște</a:t>
            </a:r>
            <a:endParaRPr lang="en-US" altLang="en-RO" sz="1900" b="1" dirty="0">
              <a:solidFill>
                <a:srgbClr val="1B1B1B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Prezintă copilul</a:t>
            </a:r>
            <a:r>
              <a:rPr lang="en-US" altLang="en-RO" sz="1900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4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ro-RO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Cântare</a:t>
            </a:r>
            <a:r>
              <a:rPr lang="ro-RO" altLang="en-RO" sz="190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13. Sunt </a:t>
            </a:r>
            <a:r>
              <a:rPr lang="ro-RO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creat să fiu iubire (</a:t>
            </a:r>
            <a:r>
              <a:rPr lang="ro-RO" altLang="en-RO" sz="1900" dirty="0" err="1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licu</a:t>
            </a:r>
            <a:r>
              <a:rPr lang="ro-RO" altLang="en-RO" sz="1900" dirty="0">
                <a:solidFill>
                  <a:srgbClr val="FB000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en-US" altLang="en-RO" sz="1900" dirty="0">
              <a:solidFill>
                <a:srgbClr val="FB0007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o-RO" altLang="en-RO" sz="1900" b="1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Închidere</a:t>
            </a:r>
            <a:r>
              <a:rPr lang="en-US" altLang="en-RO" sz="1900" b="1" dirty="0">
                <a:solidFill>
                  <a:srgbClr val="14141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ro-RO" altLang="en-RO" sz="19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Responsabil </a:t>
            </a:r>
            <a:r>
              <a:rPr lang="ro-RO" altLang="en-RO" sz="1900" dirty="0" err="1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Dep.Slujirea</a:t>
            </a:r>
            <a:r>
              <a:rPr lang="ro-RO" altLang="en-RO" sz="1900" dirty="0">
                <a:solidFill>
                  <a:srgbClr val="1B1B1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Copiilor</a:t>
            </a:r>
            <a:endParaRPr lang="en-US" altLang="en-RO" sz="1900" dirty="0">
              <a:solidFill>
                <a:srgbClr val="141413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</a:pPr>
            <a:endParaRPr lang="en-US" altLang="en-RO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37B2DF-77F8-4485-CED2-BBFB6FD736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9B701E1-E802-7DD3-ADAD-02142F62EC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3967198" flipH="1">
            <a:off x="8631238" y="490538"/>
            <a:ext cx="2987675" cy="298767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124" name="Title 1">
            <a:extLst>
              <a:ext uri="{FF2B5EF4-FFF2-40B4-BE49-F238E27FC236}">
                <a16:creationId xmlns:a16="http://schemas.microsoft.com/office/drawing/2014/main" id="{38259E38-D5C9-653E-10F5-495A0493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88" y="923925"/>
            <a:ext cx="5457825" cy="1325563"/>
          </a:xfrm>
        </p:spPr>
        <p:txBody>
          <a:bodyPr/>
          <a:lstStyle/>
          <a:p>
            <a:pPr algn="ctr"/>
            <a:r>
              <a:rPr lang="en-US" altLang="en-RO" sz="48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VERSE</a:t>
            </a:r>
            <a:r>
              <a:rPr lang="ro-RO" altLang="en-RO" sz="48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TUL CHEIE</a:t>
            </a:r>
            <a:endParaRPr lang="en-US" altLang="en-RO" sz="4800" b="1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2CD639F-1E51-8B75-CCBE-122C7AE60B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486400"/>
            <a:ext cx="2673350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7" name="Content Placeholder 2">
            <a:extLst>
              <a:ext uri="{FF2B5EF4-FFF2-40B4-BE49-F238E27FC236}">
                <a16:creationId xmlns:a16="http://schemas.microsoft.com/office/drawing/2014/main" id="{80EBD3F8-AA49-EB32-79C2-10E29A92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800" y="2255838"/>
            <a:ext cx="6327775" cy="41925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R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o-RO" altLang="en-RO">
                <a:latin typeface="Calibri" panose="020F0502020204030204" pitchFamily="34" charset="0"/>
                <a:cs typeface="Calibri" panose="020F0502020204030204" pitchFamily="34" charset="0"/>
              </a:rPr>
              <a:t>Vă dau o poruncă nouă</a:t>
            </a:r>
            <a:r>
              <a:rPr lang="en-US" altLang="en-RO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o-RO" altLang="en-RO">
                <a:latin typeface="Calibri" panose="020F0502020204030204" pitchFamily="34" charset="0"/>
                <a:cs typeface="Calibri" panose="020F0502020204030204" pitchFamily="34" charset="0"/>
              </a:rPr>
              <a:t>Să vă iubiți unii pe alții; cum v-am iubit Eu, așa să vă iubiți și voi unii pe alții. Prin aceasta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o-RO" altLang="en-RO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 cunoaște toți că sunteți ucenicii Mei,</a:t>
            </a:r>
            <a:r>
              <a:rPr lang="en-US" altLang="en-RO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o-RO" altLang="en-RO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dacă veți avea dragoste unii pentru alții</a:t>
            </a:r>
            <a:r>
              <a:rPr lang="en-US" altLang="en-RO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o-RO" altLang="en-RO">
                <a:latin typeface="Calibri" panose="020F0502020204030204" pitchFamily="34" charset="0"/>
                <a:cs typeface="Calibri" panose="020F0502020204030204" pitchFamily="34" charset="0"/>
              </a:rPr>
              <a:t>Ioan 13</a:t>
            </a:r>
            <a:r>
              <a:rPr lang="en-US" altLang="en-RO">
                <a:latin typeface="Calibri" panose="020F0502020204030204" pitchFamily="34" charset="0"/>
                <a:cs typeface="Calibri" panose="020F0502020204030204" pitchFamily="34" charset="0"/>
              </a:rPr>
              <a:t>: 34, 35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RO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11071E07-175C-941D-183F-0BE31B86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8" y="526073"/>
            <a:ext cx="46269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C529EB-D88C-44FC-042F-2B390BE6C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5BB4A44-36CD-C2D2-E100-0C4A095A21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18650" y="5486400"/>
            <a:ext cx="2673350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DB2AB11-1D7C-6EE2-B390-6229FA7EAA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02163" y="650875"/>
            <a:ext cx="2987675" cy="298767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06631012-869C-B14C-2E1E-9862CE6D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5" y="993775"/>
            <a:ext cx="5257800" cy="1325563"/>
          </a:xfrm>
        </p:spPr>
        <p:txBody>
          <a:bodyPr/>
          <a:lstStyle/>
          <a:p>
            <a:pPr algn="ctr"/>
            <a:r>
              <a:rPr lang="ro-RO" altLang="en-RO" sz="48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PREDICA</a:t>
            </a:r>
            <a:endParaRPr lang="en-US" altLang="en-RO" sz="4800" b="1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E68E202-322B-8C94-F2F6-C925CE574C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585" y="2141606"/>
          <a:ext cx="8148640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27B4B13F-5913-AB8D-5AD2-651B6E872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225" y="993775"/>
            <a:ext cx="46269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44F07D-4710-C98D-2ECE-8F154AA17F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D948BB5F-1825-19B2-3E61-5E191F8862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4550" y="0"/>
            <a:ext cx="7537450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6A396579-5C66-46D7-4432-CBCF3EDE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925513"/>
            <a:ext cx="5310188" cy="13239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o-RO" altLang="en-RO" sz="36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 NOU</a:t>
            </a:r>
            <a:r>
              <a:rPr lang="en-US" altLang="en-RO" sz="36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ro-RO" altLang="en-RO" sz="36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FEL DE </a:t>
            </a:r>
            <a:r>
              <a:rPr lang="en-US" altLang="en-RO" sz="36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</a:t>
            </a:r>
            <a:r>
              <a:rPr lang="ro-RO" altLang="en-RO" sz="3600" b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RAGOSTE</a:t>
            </a:r>
            <a:br>
              <a:rPr lang="en-US" altLang="en-RO" b="1">
                <a:solidFill>
                  <a:srgbClr val="00B0F0"/>
                </a:solidFill>
                <a:latin typeface="Avenir Next" panose="020B0503020202020204" pitchFamily="34" charset="0"/>
              </a:rPr>
            </a:br>
            <a:endParaRPr lang="en-US" altLang="en-RO" sz="3600" b="1">
              <a:solidFill>
                <a:srgbClr val="00B0F0"/>
              </a:solidFill>
              <a:latin typeface="Avenir Next" panose="020B0503020202020204" pitchFamily="34" charset="0"/>
            </a:endParaRPr>
          </a:p>
        </p:txBody>
      </p:sp>
      <p:sp>
        <p:nvSpPr>
          <p:cNvPr id="7174" name="Content Placeholder 2">
            <a:extLst>
              <a:ext uri="{FF2B5EF4-FFF2-40B4-BE49-F238E27FC236}">
                <a16:creationId xmlns:a16="http://schemas.microsoft.com/office/drawing/2014/main" id="{DFDBB43B-FB6B-A41A-199A-78B8936A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3925"/>
            <a:ext cx="5468938" cy="3908425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vi-VN" altLang="en-RO" sz="22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Porunca de a ne iubi unii pe alții a existat întotdeauna, dar acea poruncă se referea la conceptul </a:t>
            </a:r>
            <a:r>
              <a:rPr lang="vi-VN" altLang="en-RO" sz="22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 </a:t>
            </a:r>
            <a:r>
              <a:rPr lang="ro-RO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r>
              <a:rPr lang="vi-VN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a-ți iubi aproapele ca pe tine însuți</a:t>
            </a:r>
            <a:r>
              <a:rPr lang="ro-RO" altLang="en-RO" sz="24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.”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vi-VN" altLang="en-RO" sz="20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Această poruncă a fost dată încă din Levitic: </a:t>
            </a:r>
            <a:r>
              <a:rPr lang="ro-RO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r>
              <a:rPr lang="vi-VN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Să nu te răzbuni și să nu ți</a:t>
            </a:r>
            <a:r>
              <a:rPr lang="ro-RO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 necaz pe copiii</a:t>
            </a:r>
            <a:r>
              <a:rPr lang="vi-VN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poporului tău</a:t>
            </a:r>
            <a:r>
              <a:rPr lang="ro-RO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S</a:t>
            </a:r>
            <a:r>
              <a:rPr lang="vi-VN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 iubești</a:t>
            </a:r>
            <a:r>
              <a:rPr lang="ro-RO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pe</a:t>
            </a:r>
            <a:r>
              <a:rPr lang="vi-VN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aproapele </a:t>
            </a:r>
            <a:r>
              <a:rPr lang="ro-RO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tău </a:t>
            </a:r>
            <a:r>
              <a:rPr lang="vi-VN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 pe tine însuți</a:t>
            </a:r>
            <a:r>
              <a:rPr lang="ro-RO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vi-VN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Eu sunt Domnul.</a:t>
            </a:r>
            <a:r>
              <a:rPr lang="ro-RO" altLang="en-RO" sz="20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RO" sz="20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Leviticus 19:18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en-RO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5F7857EF-082F-8571-D365-3D9B68086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77" y="1241946"/>
            <a:ext cx="46269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6C0C6-561B-62C0-5B94-BBFE05DAC7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8838B0D-04E2-CF53-3F90-87EB1FD8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708025"/>
            <a:ext cx="5314950" cy="4418013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vi-VN" altLang="en-RO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Ucenicii </a:t>
            </a:r>
            <a:r>
              <a:rPr lang="ro-RO" altLang="en-RO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erau </a:t>
            </a:r>
            <a:r>
              <a:rPr lang="vi-VN" altLang="en-RO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familiarizați cu această poruncă. O auziseră înainte</a:t>
            </a:r>
            <a:r>
              <a:rPr lang="ro-RO" altLang="en-RO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RO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(Mat</a:t>
            </a:r>
            <a:r>
              <a:rPr lang="ro-RO" altLang="en-RO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ei</a:t>
            </a:r>
            <a:r>
              <a:rPr lang="en-US" altLang="en-RO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5:43, 19:19, 23:39; </a:t>
            </a:r>
            <a:endParaRPr lang="ro-RO" altLang="en-RO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RO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Mar</a:t>
            </a:r>
            <a:r>
              <a:rPr lang="ro-RO" altLang="en-RO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</a:t>
            </a:r>
            <a:r>
              <a:rPr lang="en-US" altLang="en-RO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12:29,31; Lu</a:t>
            </a:r>
            <a:r>
              <a:rPr lang="ro-RO" altLang="en-RO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</a:t>
            </a:r>
            <a:r>
              <a:rPr lang="en-US" altLang="en-RO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10:27) </a:t>
            </a:r>
            <a:endParaRPr lang="ro-RO" altLang="en-RO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vi-VN" altLang="en-RO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 noutatea în acest pasaj </a:t>
            </a:r>
            <a:endParaRPr lang="ro-RO" altLang="en-RO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vi-VN" altLang="en-RO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era să-i iubească pe alții așa cum Hristos i-a iubit pe ei</a:t>
            </a:r>
            <a:r>
              <a:rPr lang="ro-RO" altLang="en-RO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b="1" i="0" u="none" strike="noStrike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Ideea</a:t>
            </a:r>
            <a:r>
              <a:rPr lang="en-GB" b="1" i="0" u="none" strike="noStrike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nu era </a:t>
            </a:r>
            <a:r>
              <a:rPr lang="en-GB" b="1" i="0" u="none" strike="noStrike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una</a:t>
            </a:r>
            <a:r>
              <a:rPr lang="en-GB" b="1" i="0" u="none" strike="noStrike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en-GB" b="1" i="0" u="none" strike="noStrike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nouă</a:t>
            </a:r>
            <a:r>
              <a:rPr lang="en-GB" b="1" i="0" u="none" strike="noStrike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, </a:t>
            </a:r>
            <a:r>
              <a:rPr lang="en-GB" b="1" i="0" u="none" strike="noStrike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dar</a:t>
            </a:r>
            <a:r>
              <a:rPr lang="en-GB" b="1" i="0" u="none" strike="noStrike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en-GB" b="1" i="0" u="none" strike="noStrike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apăruse</a:t>
            </a:r>
            <a:r>
              <a:rPr lang="en-GB" b="1" i="0" u="none" strike="noStrike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un </a:t>
            </a:r>
            <a:r>
              <a:rPr lang="en-GB" b="1" i="0" u="none" strike="noStrike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nou</a:t>
            </a:r>
            <a:r>
              <a:rPr lang="en-GB" b="1" i="0" u="none" strike="noStrike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en-GB" b="1" i="0" u="none" strike="noStrike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motiv</a:t>
            </a:r>
            <a:r>
              <a:rPr lang="en-GB" b="1" i="0" u="none" strike="noStrike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en-GB" b="1" i="0" u="none" strike="noStrike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pentru</a:t>
            </a:r>
            <a:r>
              <a:rPr lang="en-GB" b="1" i="0" u="none" strike="noStrike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a </a:t>
            </a:r>
            <a:r>
              <a:rPr lang="en-GB" b="1" i="0" u="none" strike="noStrike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iubi</a:t>
            </a:r>
            <a:r>
              <a:rPr lang="en-GB" b="0" i="0" u="none" strike="noStrike" dirty="0">
                <a:solidFill>
                  <a:srgbClr val="121512"/>
                </a:solidFill>
                <a:effectLst/>
                <a:highlight>
                  <a:srgbClr val="FFFFFF"/>
                </a:highlight>
                <a:latin typeface="-apple-system"/>
              </a:rPr>
              <a:t>.</a:t>
            </a:r>
            <a:endParaRPr lang="en-US" altLang="en-RO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D0387D-2F79-C3AF-B603-0B3D50A67B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FC4638-72FC-56CA-E3C7-D6ACE51B66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3ADC0-1A48-0193-01CA-4241F1F05D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3238" y="0"/>
            <a:ext cx="4068762" cy="64008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517FE6-1FF5-E25F-1EB8-2396680873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3238" y="0"/>
            <a:ext cx="3611562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3ECFB734-902B-65F9-0BEE-AEA77B42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329" y="865976"/>
            <a:ext cx="46269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7E68D1-AF95-3283-1394-0BC051E23DC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5F1097-ACD7-6C3B-4C06-70F6A16F36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4550" y="0"/>
            <a:ext cx="7537450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id="{4CEE9A43-A82F-906D-0EA2-D0F5FF67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975" y="1847850"/>
            <a:ext cx="5651500" cy="390842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Acest tip de </a:t>
            </a:r>
            <a:r>
              <a:rPr lang="ro-RO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dragoste</a:t>
            </a:r>
            <a:r>
              <a:rPr lang="vi-VN" altLang="en-RO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AGAPE</a:t>
            </a:r>
            <a:r>
              <a:rPr lang="vi-VN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este </a:t>
            </a:r>
            <a:r>
              <a:rPr lang="ro-RO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necondiționată</a:t>
            </a:r>
            <a:r>
              <a:rPr lang="vi-VN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iertătoare, răscumpărătoare și veșnică. Isus </a:t>
            </a:r>
            <a:r>
              <a:rPr lang="ro-RO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ne-</a:t>
            </a:r>
            <a:r>
              <a:rPr lang="vi-VN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</a:t>
            </a:r>
            <a:r>
              <a:rPr lang="ro-RO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arătat calea</a:t>
            </a:r>
            <a:r>
              <a:rPr lang="vi-VN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iar noi trebuie să-i urmăm pașii</a:t>
            </a:r>
            <a:r>
              <a:rPr lang="ro-RO" altLang="en-RO" sz="3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altLang="en-RO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13D52280-5094-A9BB-5002-AFC9EC8DC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43" y="812800"/>
            <a:ext cx="46269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A62CB-5B3F-8EC1-2C34-9726B88430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11B0CF7B-1736-7E4B-C2B5-524DF67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14400"/>
            <a:ext cx="5486400" cy="4699000"/>
          </a:xfrm>
        </p:spPr>
        <p:txBody>
          <a:bodyPr anchor="t"/>
          <a:lstStyle/>
          <a:p>
            <a:pPr algn="ctr"/>
            <a:r>
              <a:rPr lang="en-US" altLang="en-RO" sz="5400" b="1"/>
              <a:t>ASPECT</a:t>
            </a:r>
            <a:r>
              <a:rPr lang="ro-RO" altLang="en-RO" sz="5400" b="1"/>
              <a:t>E</a:t>
            </a:r>
            <a:r>
              <a:rPr lang="en-US" altLang="en-RO" sz="5400" b="1"/>
              <a:t>  </a:t>
            </a:r>
            <a:br>
              <a:rPr lang="en-US" altLang="en-RO" sz="5400" b="1"/>
            </a:br>
            <a:r>
              <a:rPr lang="ro-RO" altLang="en-RO" sz="5400" b="1"/>
              <a:t>ALE   </a:t>
            </a:r>
            <a:br>
              <a:rPr lang="ro-RO" altLang="en-RO" sz="5400" b="1"/>
            </a:br>
            <a:r>
              <a:rPr lang="ro-RO" altLang="en-RO" sz="5400" b="1"/>
              <a:t>DRAGOSTEI  </a:t>
            </a:r>
            <a:br>
              <a:rPr lang="ro-RO" altLang="en-RO" sz="5400" b="1"/>
            </a:br>
            <a:r>
              <a:rPr lang="ro-RO" altLang="en-RO" sz="5400" b="1"/>
              <a:t> LUI   </a:t>
            </a:r>
            <a:br>
              <a:rPr lang="ro-RO" altLang="en-RO" sz="5400" b="1"/>
            </a:br>
            <a:r>
              <a:rPr lang="ro-RO" altLang="en-RO" sz="5400" b="1"/>
              <a:t>HRISTOS</a:t>
            </a:r>
            <a:endParaRPr lang="en-US" altLang="en-RO" sz="5400" b="1">
              <a:solidFill>
                <a:srgbClr val="C00000"/>
              </a:solidFill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8B6B3209-BE8B-6BC6-781E-DDBABAC2D5A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1093A7-A611-CA8D-6F41-C0DE60A28639}"/>
                </a:ext>
              </a:extLst>
            </p:cNvPr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146239-7D64-0271-B973-E3C5930C70DB}"/>
                </a:ext>
              </a:extLst>
            </p:cNvPr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049093-B376-A70C-B02C-3E7AFC2E1A97}"/>
                </a:ext>
              </a:extLst>
            </p:cNvPr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5A8DE9E-1D69-D7CB-58A9-9A39842E64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8163" y="0"/>
            <a:ext cx="14938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1A5118-6855-C3DD-7777-17C23535CE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6425" y="392113"/>
            <a:ext cx="6008688" cy="6016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Content Placeholder 4" descr="A rainbow colored heart with black background&#10;&#10;Description automatically generated">
            <a:extLst>
              <a:ext uri="{FF2B5EF4-FFF2-40B4-BE49-F238E27FC236}">
                <a16:creationId xmlns:a16="http://schemas.microsoft.com/office/drawing/2014/main" id="{2CBD36C0-F9C0-19D4-C769-E17EA3451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2912" y="392113"/>
            <a:ext cx="5654572" cy="8381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1373</Words>
  <Application>Microsoft Macintosh PowerPoint</Application>
  <PresentationFormat>Widescreen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-apple-system</vt:lpstr>
      <vt:lpstr>Aptos</vt:lpstr>
      <vt:lpstr>Aptos Display</vt:lpstr>
      <vt:lpstr>Arial</vt:lpstr>
      <vt:lpstr>Avenir Next</vt:lpstr>
      <vt:lpstr>Calibri</vt:lpstr>
      <vt:lpstr>Cambria</vt:lpstr>
      <vt:lpstr>Helvetica</vt:lpstr>
      <vt:lpstr>Office Theme</vt:lpstr>
      <vt:lpstr>AGAPE ISUS MĂ IUBEȘTE ÎNTOTDEAUNA</vt:lpstr>
      <vt:lpstr>PLANIFICARE</vt:lpstr>
      <vt:lpstr>PROGRAM</vt:lpstr>
      <vt:lpstr>VERSETUL CHEIE</vt:lpstr>
      <vt:lpstr>PREDICA</vt:lpstr>
      <vt:lpstr>UN NOU  FEL DE  DRAGOSTE </vt:lpstr>
      <vt:lpstr>PowerPoint Presentation</vt:lpstr>
      <vt:lpstr>PowerPoint Presentation</vt:lpstr>
      <vt:lpstr>ASPECTE   ALE    DRAGOSTEI    LUI    HRISTOS</vt:lpstr>
      <vt:lpstr>Dezvoltarea ideii pe baza versetului cheie: </vt:lpstr>
      <vt:lpstr>Dragoste NECONDIȚIONATĂ</vt:lpstr>
      <vt:lpstr>Dragoste IERTĂTOARE</vt:lpstr>
      <vt:lpstr>Ilustrații despre iertare:</vt:lpstr>
      <vt:lpstr>Dragoste RĂSCUMPĂRĂTOARE </vt:lpstr>
      <vt:lpstr>Dragostea  VEȘNICĂ  </vt:lpstr>
      <vt:lpstr>PowerPoint Presentation</vt:lpstr>
      <vt:lpstr>CONCLUZIE </vt:lpstr>
      <vt:lpstr>Copilul 1 și 2 repetă versetele cu mișcările mâinilor. </vt:lpstr>
      <vt:lpstr>PowerPoint Presentation</vt:lpstr>
      <vt:lpstr>Închiderea cu cântecul 9. Dumnezeu iubește (licu)</vt:lpstr>
      <vt:lpstr>PowerPoint Presentation</vt:lpstr>
      <vt:lpstr>VERSETUL CHEIE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AGAPE JESUS LOVES ME ALWAYS</dc:title>
  <dc:creator>Arrais, Raquel</dc:creator>
  <cp:lastModifiedBy>Alina Iulia Chirileanu</cp:lastModifiedBy>
  <cp:revision>28</cp:revision>
  <dcterms:created xsi:type="dcterms:W3CDTF">2024-06-22T09:11:12Z</dcterms:created>
  <dcterms:modified xsi:type="dcterms:W3CDTF">2024-07-23T13:50:14Z</dcterms:modified>
</cp:coreProperties>
</file>