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1" r:id="rId3"/>
    <p:sldId id="259" r:id="rId4"/>
    <p:sldId id="257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2" r:id="rId25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431"/>
    <p:restoredTop sz="95921"/>
  </p:normalViewPr>
  <p:slideViewPr>
    <p:cSldViewPr snapToGrid="0">
      <p:cViewPr varScale="1">
        <p:scale>
          <a:sx n="94" d="100"/>
          <a:sy n="94" d="100"/>
        </p:scale>
        <p:origin x="488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66D979-FB0B-45AB-BC37-765F9B91FD49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4121BDA-FDCC-451E-9558-1731B512EF9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Verse</a:t>
          </a:r>
          <a:r>
            <a:rPr lang="ro-RO" sz="2400" dirty="0"/>
            <a:t>tul cheie</a:t>
          </a:r>
          <a:r>
            <a:rPr lang="en-US" sz="2400" dirty="0"/>
            <a:t>: </a:t>
          </a:r>
          <a:r>
            <a:rPr lang="ro-RO" sz="2400" dirty="0"/>
            <a:t>Ioan</a:t>
          </a:r>
          <a:r>
            <a:rPr lang="en-US" sz="2400" dirty="0"/>
            <a:t> 13:34</a:t>
          </a:r>
          <a:r>
            <a:rPr lang="ro-RO" sz="2400" dirty="0"/>
            <a:t>-35</a:t>
          </a:r>
          <a:endParaRPr lang="en-US" sz="2400" dirty="0"/>
        </a:p>
      </dgm:t>
    </dgm:pt>
    <dgm:pt modelId="{0962680F-B94D-488C-A637-3A1133CF40FB}" type="parTrans" cxnId="{07322B65-64CF-4E41-9E93-0A81A2230D0B}">
      <dgm:prSet/>
      <dgm:spPr/>
      <dgm:t>
        <a:bodyPr/>
        <a:lstStyle/>
        <a:p>
          <a:endParaRPr lang="en-US" sz="2800"/>
        </a:p>
      </dgm:t>
    </dgm:pt>
    <dgm:pt modelId="{14DA579B-1320-44B9-848F-60B901E870A2}" type="sibTrans" cxnId="{07322B65-64CF-4E41-9E93-0A81A2230D0B}">
      <dgm:prSet/>
      <dgm:spPr/>
      <dgm:t>
        <a:bodyPr/>
        <a:lstStyle/>
        <a:p>
          <a:endParaRPr lang="en-US" sz="2800"/>
        </a:p>
      </dgm:t>
    </dgm:pt>
    <dgm:pt modelId="{66C0FA24-029F-416A-BCE5-9A0DCA590A7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ro-RO" sz="2000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Vă dau o poruncă nouă</a:t>
          </a:r>
          <a:r>
            <a:rPr lang="en-US" sz="2000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: </a:t>
          </a:r>
          <a:r>
            <a:rPr lang="ro-RO" sz="2000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Să vă iubiți unii pe alții; </a:t>
          </a:r>
          <a:endParaRPr lang="en-US" sz="2000" dirty="0"/>
        </a:p>
      </dgm:t>
    </dgm:pt>
    <dgm:pt modelId="{24E8A184-D068-477B-9BDD-AD0F5EE78E4B}" type="parTrans" cxnId="{81C527B6-F809-49AB-9E35-E943474F61B6}">
      <dgm:prSet/>
      <dgm:spPr/>
      <dgm:t>
        <a:bodyPr/>
        <a:lstStyle/>
        <a:p>
          <a:endParaRPr lang="en-US" sz="2800"/>
        </a:p>
      </dgm:t>
    </dgm:pt>
    <dgm:pt modelId="{1D2A4367-6CDD-4829-B3F1-CBA84B977050}" type="sibTrans" cxnId="{81C527B6-F809-49AB-9E35-E943474F61B6}">
      <dgm:prSet/>
      <dgm:spPr/>
      <dgm:t>
        <a:bodyPr/>
        <a:lstStyle/>
        <a:p>
          <a:endParaRPr lang="en-US" sz="2800"/>
        </a:p>
      </dgm:t>
    </dgm:pt>
    <dgm:pt modelId="{38ECCB58-053F-4A43-ADA5-279DAEC2D47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ro-RO" sz="2000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cum v-am iubit Eu, așa să vă iubiți și voi unii pe alții. </a:t>
          </a:r>
          <a:endParaRPr lang="en-US" sz="2000" dirty="0"/>
        </a:p>
      </dgm:t>
    </dgm:pt>
    <dgm:pt modelId="{7A245F65-1B93-4CE4-9B61-13AFABBC7A11}" type="parTrans" cxnId="{424A7280-768B-438F-B7D6-CEAB6308AD87}">
      <dgm:prSet/>
      <dgm:spPr/>
      <dgm:t>
        <a:bodyPr/>
        <a:lstStyle/>
        <a:p>
          <a:endParaRPr lang="en-US" sz="2800"/>
        </a:p>
      </dgm:t>
    </dgm:pt>
    <dgm:pt modelId="{8CDDC515-FD40-4866-91D9-3610E289F7E4}" type="sibTrans" cxnId="{424A7280-768B-438F-B7D6-CEAB6308AD87}">
      <dgm:prSet/>
      <dgm:spPr/>
      <dgm:t>
        <a:bodyPr/>
        <a:lstStyle/>
        <a:p>
          <a:endParaRPr lang="en-US" sz="2800"/>
        </a:p>
      </dgm:t>
    </dgm:pt>
    <dgm:pt modelId="{A274CBBC-D92D-47C6-A20A-62AE6643EE4C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o-RO" sz="2000" b="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Prin aceasta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o-RO" sz="2000" b="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vor cunoaște toți că sunteți ucenicii Mei,</a:t>
          </a:r>
          <a:r>
            <a:rPr lang="en-US" sz="2000" b="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o-RO" sz="2000" b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d</a:t>
          </a:r>
          <a:r>
            <a:rPr lang="ro-RO" sz="2000" b="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acă</a:t>
          </a:r>
          <a:r>
            <a:rPr lang="ro-RO" sz="2000" b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veți avea dragoste unii pentru alții.</a:t>
          </a:r>
          <a:endParaRPr lang="en-US" sz="2000" b="0" dirty="0">
            <a:solidFill>
              <a:schemeClr val="tx1"/>
            </a:solidFill>
          </a:endParaRPr>
        </a:p>
      </dgm:t>
    </dgm:pt>
    <dgm:pt modelId="{8160034F-85C5-46D4-8CA3-3F8CF6BC2867}" type="parTrans" cxnId="{2CB52557-B274-4EFB-A8D4-FCA65FB9288E}">
      <dgm:prSet/>
      <dgm:spPr/>
      <dgm:t>
        <a:bodyPr/>
        <a:lstStyle/>
        <a:p>
          <a:endParaRPr lang="en-US" sz="2800"/>
        </a:p>
      </dgm:t>
    </dgm:pt>
    <dgm:pt modelId="{80CF7651-DFBD-4FCE-9B67-E2BD7A8C4925}" type="sibTrans" cxnId="{2CB52557-B274-4EFB-A8D4-FCA65FB9288E}">
      <dgm:prSet/>
      <dgm:spPr/>
      <dgm:t>
        <a:bodyPr/>
        <a:lstStyle/>
        <a:p>
          <a:endParaRPr lang="en-US" sz="2800"/>
        </a:p>
      </dgm:t>
    </dgm:pt>
    <dgm:pt modelId="{981ECBC4-9917-4B1D-ACF1-A92D319F7C55}" type="pres">
      <dgm:prSet presAssocID="{7666D979-FB0B-45AB-BC37-765F9B91FD49}" presName="root" presStyleCnt="0">
        <dgm:presLayoutVars>
          <dgm:dir/>
          <dgm:resizeHandles val="exact"/>
        </dgm:presLayoutVars>
      </dgm:prSet>
      <dgm:spPr/>
    </dgm:pt>
    <dgm:pt modelId="{21CA69FA-969A-4B32-98AA-C475481B2FDB}" type="pres">
      <dgm:prSet presAssocID="{84121BDA-FDCC-451E-9558-1731B512EF92}" presName="compNode" presStyleCnt="0"/>
      <dgm:spPr/>
    </dgm:pt>
    <dgm:pt modelId="{48CB0E8E-22B4-4994-80B7-E910EC36D2F1}" type="pres">
      <dgm:prSet presAssocID="{84121BDA-FDCC-451E-9558-1731B512EF92}" presName="iconRect" presStyleLbl="node1" presStyleIdx="0" presStyleCnt="4"/>
      <dgm:spPr>
        <a:blipFill>
          <a:blip xmlns:r="http://schemas.openxmlformats.org/officeDocument/2006/relationships" r:embed="rId1" cstate="email"/>
          <a:stretch>
            <a:fillRect/>
          </a:stretch>
        </a:blipFill>
      </dgm:spPr>
    </dgm:pt>
    <dgm:pt modelId="{EC1E7B35-E6D1-4569-815D-18367634D9C3}" type="pres">
      <dgm:prSet presAssocID="{84121BDA-FDCC-451E-9558-1731B512EF92}" presName="spaceRect" presStyleCnt="0"/>
      <dgm:spPr/>
    </dgm:pt>
    <dgm:pt modelId="{62CA6282-86B7-4E93-9AD2-FD4478FFFE52}" type="pres">
      <dgm:prSet presAssocID="{84121BDA-FDCC-451E-9558-1731B512EF92}" presName="textRect" presStyleLbl="revTx" presStyleIdx="0" presStyleCnt="4" custScaleY="121783">
        <dgm:presLayoutVars>
          <dgm:chMax val="1"/>
          <dgm:chPref val="1"/>
        </dgm:presLayoutVars>
      </dgm:prSet>
      <dgm:spPr/>
    </dgm:pt>
    <dgm:pt modelId="{34A1C735-9B3F-4C8A-8D5F-0A4E40996908}" type="pres">
      <dgm:prSet presAssocID="{14DA579B-1320-44B9-848F-60B901E870A2}" presName="sibTrans" presStyleCnt="0"/>
      <dgm:spPr/>
    </dgm:pt>
    <dgm:pt modelId="{30CB94A3-483E-4698-9FE3-AB19AFE39184}" type="pres">
      <dgm:prSet presAssocID="{66C0FA24-029F-416A-BCE5-9A0DCA590A79}" presName="compNode" presStyleCnt="0"/>
      <dgm:spPr/>
    </dgm:pt>
    <dgm:pt modelId="{9FA9C192-6B06-43D7-9B8E-61A9F87A9C9D}" type="pres">
      <dgm:prSet presAssocID="{66C0FA24-029F-416A-BCE5-9A0DCA590A79}" presName="iconRect" presStyleLbl="node1" presStyleIdx="1" presStyleCnt="4"/>
      <dgm:spPr>
        <a:blipFill>
          <a:blip xmlns:r="http://schemas.openxmlformats.org/officeDocument/2006/relationships" r:embed="rId2" cstate="email"/>
          <a:stretch>
            <a:fillRect/>
          </a:stretch>
        </a:blipFill>
      </dgm:spPr>
    </dgm:pt>
    <dgm:pt modelId="{942D7F8E-F8E6-4C28-A03A-168E32C586D2}" type="pres">
      <dgm:prSet presAssocID="{66C0FA24-029F-416A-BCE5-9A0DCA590A79}" presName="spaceRect" presStyleCnt="0"/>
      <dgm:spPr/>
    </dgm:pt>
    <dgm:pt modelId="{235872AC-30AD-460C-A301-D506EAA7D4EC}" type="pres">
      <dgm:prSet presAssocID="{66C0FA24-029F-416A-BCE5-9A0DCA590A79}" presName="textRect" presStyleLbl="revTx" presStyleIdx="1" presStyleCnt="4" custScaleX="121120">
        <dgm:presLayoutVars>
          <dgm:chMax val="1"/>
          <dgm:chPref val="1"/>
        </dgm:presLayoutVars>
      </dgm:prSet>
      <dgm:spPr/>
    </dgm:pt>
    <dgm:pt modelId="{803D121F-A9DF-4EE4-85F2-CE711976D0FA}" type="pres">
      <dgm:prSet presAssocID="{1D2A4367-6CDD-4829-B3F1-CBA84B977050}" presName="sibTrans" presStyleCnt="0"/>
      <dgm:spPr/>
    </dgm:pt>
    <dgm:pt modelId="{0E07FA51-0DFA-4DA9-AC40-3C2553590173}" type="pres">
      <dgm:prSet presAssocID="{38ECCB58-053F-4A43-ADA5-279DAEC2D479}" presName="compNode" presStyleCnt="0"/>
      <dgm:spPr/>
    </dgm:pt>
    <dgm:pt modelId="{94216FFF-9619-4E49-809D-37F43D0ED72E}" type="pres">
      <dgm:prSet presAssocID="{38ECCB58-053F-4A43-ADA5-279DAEC2D479}" presName="iconRect" presStyleLbl="node1" presStyleIdx="2" presStyleCnt="4"/>
      <dgm:spPr>
        <a:blipFill>
          <a:blip xmlns:r="http://schemas.openxmlformats.org/officeDocument/2006/relationships" r:embed="rId3" cstate="email"/>
          <a:stretch>
            <a:fillRect/>
          </a:stretch>
        </a:blipFill>
      </dgm:spPr>
    </dgm:pt>
    <dgm:pt modelId="{CD8905DE-744F-4939-81F5-1D22494531FF}" type="pres">
      <dgm:prSet presAssocID="{38ECCB58-053F-4A43-ADA5-279DAEC2D479}" presName="spaceRect" presStyleCnt="0"/>
      <dgm:spPr/>
    </dgm:pt>
    <dgm:pt modelId="{276B3582-1D4F-4C86-9817-47BCBFAA621A}" type="pres">
      <dgm:prSet presAssocID="{38ECCB58-053F-4A43-ADA5-279DAEC2D479}" presName="textRect" presStyleLbl="revTx" presStyleIdx="2" presStyleCnt="4" custScaleX="149344" custScaleY="119842">
        <dgm:presLayoutVars>
          <dgm:chMax val="1"/>
          <dgm:chPref val="1"/>
        </dgm:presLayoutVars>
      </dgm:prSet>
      <dgm:spPr/>
    </dgm:pt>
    <dgm:pt modelId="{171CE93D-639A-4328-A0B0-4A21BB8AE360}" type="pres">
      <dgm:prSet presAssocID="{8CDDC515-FD40-4866-91D9-3610E289F7E4}" presName="sibTrans" presStyleCnt="0"/>
      <dgm:spPr/>
    </dgm:pt>
    <dgm:pt modelId="{7401EEB4-3590-4656-A4C0-1DF6D3FF3A39}" type="pres">
      <dgm:prSet presAssocID="{A274CBBC-D92D-47C6-A20A-62AE6643EE4C}" presName="compNode" presStyleCnt="0"/>
      <dgm:spPr/>
    </dgm:pt>
    <dgm:pt modelId="{2F316A9B-C9AE-4350-81C9-9C22E6356E3E}" type="pres">
      <dgm:prSet presAssocID="{A274CBBC-D92D-47C6-A20A-62AE6643EE4C}" presName="iconRect" presStyleLbl="node1" presStyleIdx="3" presStyleCnt="4"/>
      <dgm:spPr>
        <a:blipFill>
          <a:blip xmlns:r="http://schemas.openxmlformats.org/officeDocument/2006/relationships" r:embed="rId4" cstate="email"/>
          <a:stretch>
            <a:fillRect/>
          </a:stretch>
        </a:blipFill>
      </dgm:spPr>
    </dgm:pt>
    <dgm:pt modelId="{616C66F5-6EC3-4E7E-A1BC-21ABDFDE9414}" type="pres">
      <dgm:prSet presAssocID="{A274CBBC-D92D-47C6-A20A-62AE6643EE4C}" presName="spaceRect" presStyleCnt="0"/>
      <dgm:spPr/>
    </dgm:pt>
    <dgm:pt modelId="{62FB025A-15E7-4354-98F2-F99386863654}" type="pres">
      <dgm:prSet presAssocID="{A274CBBC-D92D-47C6-A20A-62AE6643EE4C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2CB52557-B274-4EFB-A8D4-FCA65FB9288E}" srcId="{7666D979-FB0B-45AB-BC37-765F9B91FD49}" destId="{A274CBBC-D92D-47C6-A20A-62AE6643EE4C}" srcOrd="3" destOrd="0" parTransId="{8160034F-85C5-46D4-8CA3-3F8CF6BC2867}" sibTransId="{80CF7651-DFBD-4FCE-9B67-E2BD7A8C4925}"/>
    <dgm:cxn modelId="{07322B65-64CF-4E41-9E93-0A81A2230D0B}" srcId="{7666D979-FB0B-45AB-BC37-765F9B91FD49}" destId="{84121BDA-FDCC-451E-9558-1731B512EF92}" srcOrd="0" destOrd="0" parTransId="{0962680F-B94D-488C-A637-3A1133CF40FB}" sibTransId="{14DA579B-1320-44B9-848F-60B901E870A2}"/>
    <dgm:cxn modelId="{424A7280-768B-438F-B7D6-CEAB6308AD87}" srcId="{7666D979-FB0B-45AB-BC37-765F9B91FD49}" destId="{38ECCB58-053F-4A43-ADA5-279DAEC2D479}" srcOrd="2" destOrd="0" parTransId="{7A245F65-1B93-4CE4-9B61-13AFABBC7A11}" sibTransId="{8CDDC515-FD40-4866-91D9-3610E289F7E4}"/>
    <dgm:cxn modelId="{9979B098-5F7D-437B-B3F9-CD86D1ECC84B}" type="presOf" srcId="{A274CBBC-D92D-47C6-A20A-62AE6643EE4C}" destId="{62FB025A-15E7-4354-98F2-F99386863654}" srcOrd="0" destOrd="0" presId="urn:microsoft.com/office/officeart/2018/2/layout/IconLabelList"/>
    <dgm:cxn modelId="{6A2FAFA7-E984-497C-9565-CBEED5E61F42}" type="presOf" srcId="{38ECCB58-053F-4A43-ADA5-279DAEC2D479}" destId="{276B3582-1D4F-4C86-9817-47BCBFAA621A}" srcOrd="0" destOrd="0" presId="urn:microsoft.com/office/officeart/2018/2/layout/IconLabelList"/>
    <dgm:cxn modelId="{81C527B6-F809-49AB-9E35-E943474F61B6}" srcId="{7666D979-FB0B-45AB-BC37-765F9B91FD49}" destId="{66C0FA24-029F-416A-BCE5-9A0DCA590A79}" srcOrd="1" destOrd="0" parTransId="{24E8A184-D068-477B-9BDD-AD0F5EE78E4B}" sibTransId="{1D2A4367-6CDD-4829-B3F1-CBA84B977050}"/>
    <dgm:cxn modelId="{B1BE35CE-28AE-4123-ADE7-652C651F3E14}" type="presOf" srcId="{7666D979-FB0B-45AB-BC37-765F9B91FD49}" destId="{981ECBC4-9917-4B1D-ACF1-A92D319F7C55}" srcOrd="0" destOrd="0" presId="urn:microsoft.com/office/officeart/2018/2/layout/IconLabelList"/>
    <dgm:cxn modelId="{358597EA-AE7B-4CDB-B4F8-1B1E30665222}" type="presOf" srcId="{66C0FA24-029F-416A-BCE5-9A0DCA590A79}" destId="{235872AC-30AD-460C-A301-D506EAA7D4EC}" srcOrd="0" destOrd="0" presId="urn:microsoft.com/office/officeart/2018/2/layout/IconLabelList"/>
    <dgm:cxn modelId="{3B385DEC-1B64-4B90-A5DE-ADB27BD7531C}" type="presOf" srcId="{84121BDA-FDCC-451E-9558-1731B512EF92}" destId="{62CA6282-86B7-4E93-9AD2-FD4478FFFE52}" srcOrd="0" destOrd="0" presId="urn:microsoft.com/office/officeart/2018/2/layout/IconLabelList"/>
    <dgm:cxn modelId="{C4FD59D2-01E4-4208-A1C3-41FDEBC4E9EE}" type="presParOf" srcId="{981ECBC4-9917-4B1D-ACF1-A92D319F7C55}" destId="{21CA69FA-969A-4B32-98AA-C475481B2FDB}" srcOrd="0" destOrd="0" presId="urn:microsoft.com/office/officeart/2018/2/layout/IconLabelList"/>
    <dgm:cxn modelId="{E61A9669-029B-4029-BCA6-4A89063C9B25}" type="presParOf" srcId="{21CA69FA-969A-4B32-98AA-C475481B2FDB}" destId="{48CB0E8E-22B4-4994-80B7-E910EC36D2F1}" srcOrd="0" destOrd="0" presId="urn:microsoft.com/office/officeart/2018/2/layout/IconLabelList"/>
    <dgm:cxn modelId="{D7466D4C-35DA-44A7-AA32-27288C0147FE}" type="presParOf" srcId="{21CA69FA-969A-4B32-98AA-C475481B2FDB}" destId="{EC1E7B35-E6D1-4569-815D-18367634D9C3}" srcOrd="1" destOrd="0" presId="urn:microsoft.com/office/officeart/2018/2/layout/IconLabelList"/>
    <dgm:cxn modelId="{6C0FE231-4D93-4904-99A1-926739538438}" type="presParOf" srcId="{21CA69FA-969A-4B32-98AA-C475481B2FDB}" destId="{62CA6282-86B7-4E93-9AD2-FD4478FFFE52}" srcOrd="2" destOrd="0" presId="urn:microsoft.com/office/officeart/2018/2/layout/IconLabelList"/>
    <dgm:cxn modelId="{D5C0017B-975F-4488-963B-BFE9C8F0B0FD}" type="presParOf" srcId="{981ECBC4-9917-4B1D-ACF1-A92D319F7C55}" destId="{34A1C735-9B3F-4C8A-8D5F-0A4E40996908}" srcOrd="1" destOrd="0" presId="urn:microsoft.com/office/officeart/2018/2/layout/IconLabelList"/>
    <dgm:cxn modelId="{AC51EE80-1C72-4F2B-98DB-7C5A736B4683}" type="presParOf" srcId="{981ECBC4-9917-4B1D-ACF1-A92D319F7C55}" destId="{30CB94A3-483E-4698-9FE3-AB19AFE39184}" srcOrd="2" destOrd="0" presId="urn:microsoft.com/office/officeart/2018/2/layout/IconLabelList"/>
    <dgm:cxn modelId="{511EC12D-1038-472B-8B71-06830418D186}" type="presParOf" srcId="{30CB94A3-483E-4698-9FE3-AB19AFE39184}" destId="{9FA9C192-6B06-43D7-9B8E-61A9F87A9C9D}" srcOrd="0" destOrd="0" presId="urn:microsoft.com/office/officeart/2018/2/layout/IconLabelList"/>
    <dgm:cxn modelId="{AA086181-DA54-457A-9F8A-33E8E3ED5B1E}" type="presParOf" srcId="{30CB94A3-483E-4698-9FE3-AB19AFE39184}" destId="{942D7F8E-F8E6-4C28-A03A-168E32C586D2}" srcOrd="1" destOrd="0" presId="urn:microsoft.com/office/officeart/2018/2/layout/IconLabelList"/>
    <dgm:cxn modelId="{30542537-B7BE-4560-9ED0-29AE70AE9D4C}" type="presParOf" srcId="{30CB94A3-483E-4698-9FE3-AB19AFE39184}" destId="{235872AC-30AD-460C-A301-D506EAA7D4EC}" srcOrd="2" destOrd="0" presId="urn:microsoft.com/office/officeart/2018/2/layout/IconLabelList"/>
    <dgm:cxn modelId="{C73CAE83-E963-4C0C-95E5-B1FAD92C7439}" type="presParOf" srcId="{981ECBC4-9917-4B1D-ACF1-A92D319F7C55}" destId="{803D121F-A9DF-4EE4-85F2-CE711976D0FA}" srcOrd="3" destOrd="0" presId="urn:microsoft.com/office/officeart/2018/2/layout/IconLabelList"/>
    <dgm:cxn modelId="{1315A2C2-2CEA-4653-A418-38BD29E83C66}" type="presParOf" srcId="{981ECBC4-9917-4B1D-ACF1-A92D319F7C55}" destId="{0E07FA51-0DFA-4DA9-AC40-3C2553590173}" srcOrd="4" destOrd="0" presId="urn:microsoft.com/office/officeart/2018/2/layout/IconLabelList"/>
    <dgm:cxn modelId="{7D7E2314-3A4E-479C-8A44-F6FADE4518AD}" type="presParOf" srcId="{0E07FA51-0DFA-4DA9-AC40-3C2553590173}" destId="{94216FFF-9619-4E49-809D-37F43D0ED72E}" srcOrd="0" destOrd="0" presId="urn:microsoft.com/office/officeart/2018/2/layout/IconLabelList"/>
    <dgm:cxn modelId="{DEF1C76B-5328-4B0A-83DE-55608A75C92A}" type="presParOf" srcId="{0E07FA51-0DFA-4DA9-AC40-3C2553590173}" destId="{CD8905DE-744F-4939-81F5-1D22494531FF}" srcOrd="1" destOrd="0" presId="urn:microsoft.com/office/officeart/2018/2/layout/IconLabelList"/>
    <dgm:cxn modelId="{BC6F99BF-54EF-4A55-9F82-80DEE3C493FC}" type="presParOf" srcId="{0E07FA51-0DFA-4DA9-AC40-3C2553590173}" destId="{276B3582-1D4F-4C86-9817-47BCBFAA621A}" srcOrd="2" destOrd="0" presId="urn:microsoft.com/office/officeart/2018/2/layout/IconLabelList"/>
    <dgm:cxn modelId="{0B33A5F7-B1F7-48B9-A933-0F29437280E8}" type="presParOf" srcId="{981ECBC4-9917-4B1D-ACF1-A92D319F7C55}" destId="{171CE93D-639A-4328-A0B0-4A21BB8AE360}" srcOrd="5" destOrd="0" presId="urn:microsoft.com/office/officeart/2018/2/layout/IconLabelList"/>
    <dgm:cxn modelId="{6F7C8B3B-9B49-4E34-BE09-6F7FF9813B10}" type="presParOf" srcId="{981ECBC4-9917-4B1D-ACF1-A92D319F7C55}" destId="{7401EEB4-3590-4656-A4C0-1DF6D3FF3A39}" srcOrd="6" destOrd="0" presId="urn:microsoft.com/office/officeart/2018/2/layout/IconLabelList"/>
    <dgm:cxn modelId="{699010E3-C74B-4A2A-8CE6-0370CD0BAF87}" type="presParOf" srcId="{7401EEB4-3590-4656-A4C0-1DF6D3FF3A39}" destId="{2F316A9B-C9AE-4350-81C9-9C22E6356E3E}" srcOrd="0" destOrd="0" presId="urn:microsoft.com/office/officeart/2018/2/layout/IconLabelList"/>
    <dgm:cxn modelId="{25FE62D2-3E77-4D2E-BCAE-9715B1764ACB}" type="presParOf" srcId="{7401EEB4-3590-4656-A4C0-1DF6D3FF3A39}" destId="{616C66F5-6EC3-4E7E-A1BC-21ABDFDE9414}" srcOrd="1" destOrd="0" presId="urn:microsoft.com/office/officeart/2018/2/layout/IconLabelList"/>
    <dgm:cxn modelId="{FE6E072B-FC3A-420F-A347-35B8BB7D0EA9}" type="presParOf" srcId="{7401EEB4-3590-4656-A4C0-1DF6D3FF3A39}" destId="{62FB025A-15E7-4354-98F2-F99386863654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0F53EE9-3D00-466C-A8CF-DA6E82A5242D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864CFC10-5C23-4242-A4A4-6B69AFBD2B3A}">
      <dgm:prSet custT="1"/>
      <dgm:spPr/>
      <dgm:t>
        <a:bodyPr/>
        <a:lstStyle/>
        <a:p>
          <a:r>
            <a:rPr lang="ro-RO" sz="2400" dirty="0"/>
            <a:t>Vă dau o poruncă nouă</a:t>
          </a:r>
          <a:r>
            <a:rPr lang="en-US" sz="2400" dirty="0"/>
            <a:t>. (</a:t>
          </a:r>
          <a:r>
            <a:rPr lang="ro-RO" sz="2400" dirty="0"/>
            <a:t>deschide cartea</a:t>
          </a:r>
          <a:r>
            <a:rPr lang="en-US" sz="2400" dirty="0"/>
            <a:t>)</a:t>
          </a:r>
        </a:p>
      </dgm:t>
    </dgm:pt>
    <dgm:pt modelId="{D5DBA240-7CE8-4B3B-B2C7-7734691A5FB3}" type="parTrans" cxnId="{FD6E1790-B6B5-4489-8E98-55B4CDEE9427}">
      <dgm:prSet/>
      <dgm:spPr/>
      <dgm:t>
        <a:bodyPr/>
        <a:lstStyle/>
        <a:p>
          <a:endParaRPr lang="en-US" sz="2000"/>
        </a:p>
      </dgm:t>
    </dgm:pt>
    <dgm:pt modelId="{2952438D-29A8-4CD0-B03C-4DEB3D86AF29}" type="sibTrans" cxnId="{FD6E1790-B6B5-4489-8E98-55B4CDEE9427}">
      <dgm:prSet/>
      <dgm:spPr/>
      <dgm:t>
        <a:bodyPr/>
        <a:lstStyle/>
        <a:p>
          <a:endParaRPr lang="en-US" sz="2000"/>
        </a:p>
      </dgm:t>
    </dgm:pt>
    <dgm:pt modelId="{A51555DE-104C-4BF6-881A-637D4D7EC158}">
      <dgm:prSet custT="1"/>
      <dgm:spPr/>
      <dgm:t>
        <a:bodyPr/>
        <a:lstStyle/>
        <a:p>
          <a:r>
            <a:rPr lang="ro-RO" sz="2400" dirty="0"/>
            <a:t>Să vă iubiți</a:t>
          </a:r>
          <a:r>
            <a:rPr lang="en-US" sz="2400" dirty="0"/>
            <a:t> (</a:t>
          </a:r>
          <a:r>
            <a:rPr lang="ro-RO" sz="2400" dirty="0"/>
            <a:t>formă de inimă</a:t>
          </a:r>
          <a:r>
            <a:rPr lang="en-US" sz="2400" dirty="0"/>
            <a:t>)</a:t>
          </a:r>
        </a:p>
      </dgm:t>
    </dgm:pt>
    <dgm:pt modelId="{8517A0B1-524E-4A6B-85D7-39F912E61FE4}" type="parTrans" cxnId="{EE5FE7E5-FCB7-4FE0-A94B-768505C1513C}">
      <dgm:prSet/>
      <dgm:spPr/>
      <dgm:t>
        <a:bodyPr/>
        <a:lstStyle/>
        <a:p>
          <a:endParaRPr lang="en-US" sz="2000"/>
        </a:p>
      </dgm:t>
    </dgm:pt>
    <dgm:pt modelId="{33AF9339-CDA4-4409-9952-80DC826E504B}" type="sibTrans" cxnId="{EE5FE7E5-FCB7-4FE0-A94B-768505C1513C}">
      <dgm:prSet/>
      <dgm:spPr/>
      <dgm:t>
        <a:bodyPr/>
        <a:lstStyle/>
        <a:p>
          <a:endParaRPr lang="en-US" sz="2000"/>
        </a:p>
      </dgm:t>
    </dgm:pt>
    <dgm:pt modelId="{2681ABB2-1E71-4550-AC63-EFDCF1634E83}">
      <dgm:prSet custT="1"/>
      <dgm:spPr/>
      <dgm:t>
        <a:bodyPr/>
        <a:lstStyle/>
        <a:p>
          <a:r>
            <a:rPr lang="ro-RO" sz="2400" dirty="0"/>
            <a:t>Unii pe alții;</a:t>
          </a:r>
          <a:r>
            <a:rPr lang="en-US" sz="2400" dirty="0"/>
            <a:t> (</a:t>
          </a:r>
          <a:r>
            <a:rPr lang="ro-RO" sz="2400" dirty="0"/>
            <a:t>indică pe unii și pe alții</a:t>
          </a:r>
          <a:r>
            <a:rPr lang="en-US" sz="2400" dirty="0"/>
            <a:t>)</a:t>
          </a:r>
        </a:p>
      </dgm:t>
    </dgm:pt>
    <dgm:pt modelId="{F9A851D7-A290-4E07-9032-DAA382AFF41F}" type="parTrans" cxnId="{3DF90244-3A93-40F4-85A2-D91FC3D46700}">
      <dgm:prSet/>
      <dgm:spPr/>
      <dgm:t>
        <a:bodyPr/>
        <a:lstStyle/>
        <a:p>
          <a:endParaRPr lang="en-US" sz="2000"/>
        </a:p>
      </dgm:t>
    </dgm:pt>
    <dgm:pt modelId="{D2D550A4-24D8-4CFA-A65E-1B4FC2D1EC93}" type="sibTrans" cxnId="{3DF90244-3A93-40F4-85A2-D91FC3D46700}">
      <dgm:prSet/>
      <dgm:spPr/>
      <dgm:t>
        <a:bodyPr/>
        <a:lstStyle/>
        <a:p>
          <a:endParaRPr lang="en-US" sz="2000"/>
        </a:p>
      </dgm:t>
    </dgm:pt>
    <dgm:pt modelId="{7BFADDEE-28D1-4F5E-A92E-BE753DD6C3DA}">
      <dgm:prSet custT="1"/>
      <dgm:spPr/>
      <dgm:t>
        <a:bodyPr/>
        <a:lstStyle/>
        <a:p>
          <a:r>
            <a:rPr lang="ro-RO" sz="2400" dirty="0"/>
            <a:t>Cum v-am iubit Eu,</a:t>
          </a:r>
          <a:r>
            <a:rPr lang="en-US" sz="2400" dirty="0"/>
            <a:t> (</a:t>
          </a:r>
          <a:r>
            <a:rPr lang="ro-RO" sz="2400" dirty="0"/>
            <a:t>indică spre sine</a:t>
          </a:r>
          <a:r>
            <a:rPr lang="en-US" sz="2400" dirty="0"/>
            <a:t>)</a:t>
          </a:r>
        </a:p>
      </dgm:t>
    </dgm:pt>
    <dgm:pt modelId="{AA483A7F-8196-4CA7-8786-5C1E7E4C1FBD}" type="parTrans" cxnId="{DC6EC315-6ED5-4F3E-993B-3491020B1F9A}">
      <dgm:prSet/>
      <dgm:spPr/>
      <dgm:t>
        <a:bodyPr/>
        <a:lstStyle/>
        <a:p>
          <a:endParaRPr lang="en-US" sz="2000"/>
        </a:p>
      </dgm:t>
    </dgm:pt>
    <dgm:pt modelId="{AFFAEC44-D808-4A78-8080-D639930EA214}" type="sibTrans" cxnId="{DC6EC315-6ED5-4F3E-993B-3491020B1F9A}">
      <dgm:prSet/>
      <dgm:spPr/>
      <dgm:t>
        <a:bodyPr/>
        <a:lstStyle/>
        <a:p>
          <a:endParaRPr lang="en-US" sz="2000"/>
        </a:p>
      </dgm:t>
    </dgm:pt>
    <dgm:pt modelId="{1A9B621E-A43A-45E7-8897-F8102D83F794}">
      <dgm:prSet custT="1"/>
      <dgm:spPr/>
      <dgm:t>
        <a:bodyPr/>
        <a:lstStyle/>
        <a:p>
          <a:r>
            <a:rPr lang="ro-RO" sz="2400" dirty="0"/>
            <a:t>Așa să vă iubiți și voi unii pe alții</a:t>
          </a:r>
          <a:r>
            <a:rPr lang="en-US" sz="2400" dirty="0"/>
            <a:t>. (</a:t>
          </a:r>
          <a:r>
            <a:rPr lang="ro-RO" sz="2400" dirty="0"/>
            <a:t>un cerc mare</a:t>
          </a:r>
          <a:r>
            <a:rPr lang="en-US" sz="2400" dirty="0"/>
            <a:t>)</a:t>
          </a:r>
        </a:p>
      </dgm:t>
    </dgm:pt>
    <dgm:pt modelId="{C11B9B25-586E-4579-A5C1-89B118FD2B6F}" type="parTrans" cxnId="{408A658D-51EF-42B4-A627-3FD733C63491}">
      <dgm:prSet/>
      <dgm:spPr/>
      <dgm:t>
        <a:bodyPr/>
        <a:lstStyle/>
        <a:p>
          <a:endParaRPr lang="en-US" sz="2000"/>
        </a:p>
      </dgm:t>
    </dgm:pt>
    <dgm:pt modelId="{BF58D629-564E-4341-9C29-1524006A1340}" type="sibTrans" cxnId="{408A658D-51EF-42B4-A627-3FD733C63491}">
      <dgm:prSet/>
      <dgm:spPr/>
      <dgm:t>
        <a:bodyPr/>
        <a:lstStyle/>
        <a:p>
          <a:endParaRPr lang="en-US" sz="2000"/>
        </a:p>
      </dgm:t>
    </dgm:pt>
    <dgm:pt modelId="{B03A9251-8B45-4E25-849B-7601DE871A5F}">
      <dgm:prSet custT="1"/>
      <dgm:spPr/>
      <dgm:t>
        <a:bodyPr/>
        <a:lstStyle/>
        <a:p>
          <a:r>
            <a:rPr lang="ro-RO" sz="2400" dirty="0"/>
            <a:t>Prin aceasta vor cunoaște toți că sunteți ucenicii Mei,</a:t>
          </a:r>
          <a:r>
            <a:rPr lang="en-US" sz="2400" dirty="0"/>
            <a:t> (</a:t>
          </a:r>
          <a:r>
            <a:rPr lang="ro-RO" sz="2400" dirty="0"/>
            <a:t>indică capul</a:t>
          </a:r>
          <a:r>
            <a:rPr lang="en-US" sz="2400" dirty="0"/>
            <a:t>)</a:t>
          </a:r>
        </a:p>
      </dgm:t>
    </dgm:pt>
    <dgm:pt modelId="{20A7EF08-55AE-4ED5-995F-40035B638126}" type="parTrans" cxnId="{A5173D6F-3A95-4262-8C99-23D289E1E242}">
      <dgm:prSet/>
      <dgm:spPr/>
      <dgm:t>
        <a:bodyPr/>
        <a:lstStyle/>
        <a:p>
          <a:endParaRPr lang="en-US" sz="2000"/>
        </a:p>
      </dgm:t>
    </dgm:pt>
    <dgm:pt modelId="{426A45E9-B097-44F2-BF1F-6D46C87AF0D4}" type="sibTrans" cxnId="{A5173D6F-3A95-4262-8C99-23D289E1E242}">
      <dgm:prSet/>
      <dgm:spPr/>
      <dgm:t>
        <a:bodyPr/>
        <a:lstStyle/>
        <a:p>
          <a:endParaRPr lang="en-US" sz="2000"/>
        </a:p>
      </dgm:t>
    </dgm:pt>
    <dgm:pt modelId="{BAA89A9A-29A5-425F-9B6C-98BC67792EF9}">
      <dgm:prSet custT="1"/>
      <dgm:spPr/>
      <dgm:t>
        <a:bodyPr/>
        <a:lstStyle/>
        <a:p>
          <a:r>
            <a:rPr lang="ro-RO" sz="2400" dirty="0"/>
            <a:t>Dacă veți avea dragoste unii pentru alții</a:t>
          </a:r>
          <a:r>
            <a:rPr lang="en-US" sz="2400" dirty="0"/>
            <a:t>.” (</a:t>
          </a:r>
          <a:r>
            <a:rPr lang="ro-RO" sz="2400" dirty="0"/>
            <a:t>îmbrățișați-vă</a:t>
          </a:r>
          <a:r>
            <a:rPr lang="en-US" sz="2400" dirty="0"/>
            <a:t>)</a:t>
          </a:r>
        </a:p>
      </dgm:t>
    </dgm:pt>
    <dgm:pt modelId="{EF04E07D-B081-4AD5-8F54-775CC9946C84}" type="parTrans" cxnId="{058C7A42-996A-4427-A13A-F0732D332576}">
      <dgm:prSet/>
      <dgm:spPr/>
      <dgm:t>
        <a:bodyPr/>
        <a:lstStyle/>
        <a:p>
          <a:endParaRPr lang="en-US" sz="2000"/>
        </a:p>
      </dgm:t>
    </dgm:pt>
    <dgm:pt modelId="{209A7265-5E79-4F53-A9B6-EFBF63BF3D28}" type="sibTrans" cxnId="{058C7A42-996A-4427-A13A-F0732D332576}">
      <dgm:prSet/>
      <dgm:spPr/>
      <dgm:t>
        <a:bodyPr/>
        <a:lstStyle/>
        <a:p>
          <a:endParaRPr lang="en-US" sz="2000"/>
        </a:p>
      </dgm:t>
    </dgm:pt>
    <dgm:pt modelId="{6122529D-742F-45CF-9790-4D94962E3134}">
      <dgm:prSet custT="1"/>
      <dgm:spPr/>
      <dgm:t>
        <a:bodyPr/>
        <a:lstStyle/>
        <a:p>
          <a:r>
            <a:rPr lang="ro-RO" sz="2400" i="1" dirty="0"/>
            <a:t>Ioan</a:t>
          </a:r>
          <a:r>
            <a:rPr lang="en-US" sz="2400" i="1" dirty="0"/>
            <a:t> 13:34, 35</a:t>
          </a:r>
        </a:p>
      </dgm:t>
    </dgm:pt>
    <dgm:pt modelId="{F7D56358-D250-40D2-8F6A-8E76201B3B20}" type="parTrans" cxnId="{D2B815ED-9D4B-4E42-B11D-21483A7BF57E}">
      <dgm:prSet/>
      <dgm:spPr/>
      <dgm:t>
        <a:bodyPr/>
        <a:lstStyle/>
        <a:p>
          <a:endParaRPr lang="en-US" sz="2000"/>
        </a:p>
      </dgm:t>
    </dgm:pt>
    <dgm:pt modelId="{E8F7D5DA-706F-4A09-A9A4-282BDDC815A1}" type="sibTrans" cxnId="{D2B815ED-9D4B-4E42-B11D-21483A7BF57E}">
      <dgm:prSet/>
      <dgm:spPr/>
      <dgm:t>
        <a:bodyPr/>
        <a:lstStyle/>
        <a:p>
          <a:endParaRPr lang="en-US" sz="2000"/>
        </a:p>
      </dgm:t>
    </dgm:pt>
    <dgm:pt modelId="{C194363E-718C-8941-8A9E-1C7F1DD7F0FC}" type="pres">
      <dgm:prSet presAssocID="{50F53EE9-3D00-466C-A8CF-DA6E82A5242D}" presName="linear" presStyleCnt="0">
        <dgm:presLayoutVars>
          <dgm:animLvl val="lvl"/>
          <dgm:resizeHandles val="exact"/>
        </dgm:presLayoutVars>
      </dgm:prSet>
      <dgm:spPr/>
    </dgm:pt>
    <dgm:pt modelId="{4A9FC1F6-A07D-C643-ACC9-3E63BB9CE834}" type="pres">
      <dgm:prSet presAssocID="{864CFC10-5C23-4242-A4A4-6B69AFBD2B3A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BFE8C56C-399A-8741-A44B-6DCA531D768D}" type="pres">
      <dgm:prSet presAssocID="{2952438D-29A8-4CD0-B03C-4DEB3D86AF29}" presName="spacer" presStyleCnt="0"/>
      <dgm:spPr/>
    </dgm:pt>
    <dgm:pt modelId="{D9BB0127-6FA3-C046-AA1C-53F89252F3C3}" type="pres">
      <dgm:prSet presAssocID="{A51555DE-104C-4BF6-881A-637D4D7EC158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5EE9FA69-50F3-6D49-833B-8B6F5A6514D2}" type="pres">
      <dgm:prSet presAssocID="{33AF9339-CDA4-4409-9952-80DC826E504B}" presName="spacer" presStyleCnt="0"/>
      <dgm:spPr/>
    </dgm:pt>
    <dgm:pt modelId="{A9A1AB47-1173-DB46-9A9E-2FAA59A5EC8D}" type="pres">
      <dgm:prSet presAssocID="{2681ABB2-1E71-4550-AC63-EFDCF1634E83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D72D514A-EC33-1C4D-9DDE-ED038EEBC031}" type="pres">
      <dgm:prSet presAssocID="{D2D550A4-24D8-4CFA-A65E-1B4FC2D1EC93}" presName="spacer" presStyleCnt="0"/>
      <dgm:spPr/>
    </dgm:pt>
    <dgm:pt modelId="{F6CC8B8F-6250-5F4B-A478-BD6B13A1C613}" type="pres">
      <dgm:prSet presAssocID="{7BFADDEE-28D1-4F5E-A92E-BE753DD6C3DA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F39BFA91-0CB1-1240-80C3-2D77BF34BC03}" type="pres">
      <dgm:prSet presAssocID="{AFFAEC44-D808-4A78-8080-D639930EA214}" presName="spacer" presStyleCnt="0"/>
      <dgm:spPr/>
    </dgm:pt>
    <dgm:pt modelId="{B3ADF8D1-F23F-9E48-A13F-A0E7A5865DC3}" type="pres">
      <dgm:prSet presAssocID="{1A9B621E-A43A-45E7-8897-F8102D83F794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4191AD8C-8F5B-1F4B-B0E6-1B03816319F5}" type="pres">
      <dgm:prSet presAssocID="{BF58D629-564E-4341-9C29-1524006A1340}" presName="spacer" presStyleCnt="0"/>
      <dgm:spPr/>
    </dgm:pt>
    <dgm:pt modelId="{CB2D19E9-DAB4-214E-B258-B5BA3CD4AB3D}" type="pres">
      <dgm:prSet presAssocID="{B03A9251-8B45-4E25-849B-7601DE871A5F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1E3F1775-9C90-304A-BB32-5A44F5CCE944}" type="pres">
      <dgm:prSet presAssocID="{426A45E9-B097-44F2-BF1F-6D46C87AF0D4}" presName="spacer" presStyleCnt="0"/>
      <dgm:spPr/>
    </dgm:pt>
    <dgm:pt modelId="{FA3CEAA2-E2F3-374B-89CB-6308268E0BEF}" type="pres">
      <dgm:prSet presAssocID="{BAA89A9A-29A5-425F-9B6C-98BC67792EF9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A219E39F-32F1-6645-849C-3FDD88C0C854}" type="pres">
      <dgm:prSet presAssocID="{209A7265-5E79-4F53-A9B6-EFBF63BF3D28}" presName="spacer" presStyleCnt="0"/>
      <dgm:spPr/>
    </dgm:pt>
    <dgm:pt modelId="{87E6D516-3DF2-2E44-ABBD-9C5C38DA8C1F}" type="pres">
      <dgm:prSet presAssocID="{6122529D-742F-45CF-9790-4D94962E3134}" presName="parentText" presStyleLbl="node1" presStyleIdx="7" presStyleCnt="8">
        <dgm:presLayoutVars>
          <dgm:chMax val="0"/>
          <dgm:bulletEnabled val="1"/>
        </dgm:presLayoutVars>
      </dgm:prSet>
      <dgm:spPr/>
    </dgm:pt>
  </dgm:ptLst>
  <dgm:cxnLst>
    <dgm:cxn modelId="{83D5520A-68F6-4352-9051-D4A958EECC5A}" type="presOf" srcId="{864CFC10-5C23-4242-A4A4-6B69AFBD2B3A}" destId="{4A9FC1F6-A07D-C643-ACC9-3E63BB9CE834}" srcOrd="0" destOrd="0" presId="urn:microsoft.com/office/officeart/2005/8/layout/vList2"/>
    <dgm:cxn modelId="{B15B690D-EF3A-4C10-87F4-BE69657B6E2A}" type="presOf" srcId="{B03A9251-8B45-4E25-849B-7601DE871A5F}" destId="{CB2D19E9-DAB4-214E-B258-B5BA3CD4AB3D}" srcOrd="0" destOrd="0" presId="urn:microsoft.com/office/officeart/2005/8/layout/vList2"/>
    <dgm:cxn modelId="{DC6EC315-6ED5-4F3E-993B-3491020B1F9A}" srcId="{50F53EE9-3D00-466C-A8CF-DA6E82A5242D}" destId="{7BFADDEE-28D1-4F5E-A92E-BE753DD6C3DA}" srcOrd="3" destOrd="0" parTransId="{AA483A7F-8196-4CA7-8786-5C1E7E4C1FBD}" sibTransId="{AFFAEC44-D808-4A78-8080-D639930EA214}"/>
    <dgm:cxn modelId="{058C7A42-996A-4427-A13A-F0732D332576}" srcId="{50F53EE9-3D00-466C-A8CF-DA6E82A5242D}" destId="{BAA89A9A-29A5-425F-9B6C-98BC67792EF9}" srcOrd="6" destOrd="0" parTransId="{EF04E07D-B081-4AD5-8F54-775CC9946C84}" sibTransId="{209A7265-5E79-4F53-A9B6-EFBF63BF3D28}"/>
    <dgm:cxn modelId="{3DF90244-3A93-40F4-85A2-D91FC3D46700}" srcId="{50F53EE9-3D00-466C-A8CF-DA6E82A5242D}" destId="{2681ABB2-1E71-4550-AC63-EFDCF1634E83}" srcOrd="2" destOrd="0" parTransId="{F9A851D7-A290-4E07-9032-DAA382AFF41F}" sibTransId="{D2D550A4-24D8-4CFA-A65E-1B4FC2D1EC93}"/>
    <dgm:cxn modelId="{48615852-C844-4B2C-B9AE-FE728C4C32A6}" type="presOf" srcId="{BAA89A9A-29A5-425F-9B6C-98BC67792EF9}" destId="{FA3CEAA2-E2F3-374B-89CB-6308268E0BEF}" srcOrd="0" destOrd="0" presId="urn:microsoft.com/office/officeart/2005/8/layout/vList2"/>
    <dgm:cxn modelId="{812EF664-F6D7-44D0-A621-701024D9B552}" type="presOf" srcId="{2681ABB2-1E71-4550-AC63-EFDCF1634E83}" destId="{A9A1AB47-1173-DB46-9A9E-2FAA59A5EC8D}" srcOrd="0" destOrd="0" presId="urn:microsoft.com/office/officeart/2005/8/layout/vList2"/>
    <dgm:cxn modelId="{A5173D6F-3A95-4262-8C99-23D289E1E242}" srcId="{50F53EE9-3D00-466C-A8CF-DA6E82A5242D}" destId="{B03A9251-8B45-4E25-849B-7601DE871A5F}" srcOrd="5" destOrd="0" parTransId="{20A7EF08-55AE-4ED5-995F-40035B638126}" sibTransId="{426A45E9-B097-44F2-BF1F-6D46C87AF0D4}"/>
    <dgm:cxn modelId="{8E6B9275-3115-48C6-A7D4-3F2D83EAADE3}" type="presOf" srcId="{7BFADDEE-28D1-4F5E-A92E-BE753DD6C3DA}" destId="{F6CC8B8F-6250-5F4B-A478-BD6B13A1C613}" srcOrd="0" destOrd="0" presId="urn:microsoft.com/office/officeart/2005/8/layout/vList2"/>
    <dgm:cxn modelId="{395C0180-37BD-4082-A32C-D0E079531591}" type="presOf" srcId="{6122529D-742F-45CF-9790-4D94962E3134}" destId="{87E6D516-3DF2-2E44-ABBD-9C5C38DA8C1F}" srcOrd="0" destOrd="0" presId="urn:microsoft.com/office/officeart/2005/8/layout/vList2"/>
    <dgm:cxn modelId="{05FC4085-2EAD-4485-AF5F-5630102F3431}" type="presOf" srcId="{A51555DE-104C-4BF6-881A-637D4D7EC158}" destId="{D9BB0127-6FA3-C046-AA1C-53F89252F3C3}" srcOrd="0" destOrd="0" presId="urn:microsoft.com/office/officeart/2005/8/layout/vList2"/>
    <dgm:cxn modelId="{408A658D-51EF-42B4-A627-3FD733C63491}" srcId="{50F53EE9-3D00-466C-A8CF-DA6E82A5242D}" destId="{1A9B621E-A43A-45E7-8897-F8102D83F794}" srcOrd="4" destOrd="0" parTransId="{C11B9B25-586E-4579-A5C1-89B118FD2B6F}" sibTransId="{BF58D629-564E-4341-9C29-1524006A1340}"/>
    <dgm:cxn modelId="{FD6E1790-B6B5-4489-8E98-55B4CDEE9427}" srcId="{50F53EE9-3D00-466C-A8CF-DA6E82A5242D}" destId="{864CFC10-5C23-4242-A4A4-6B69AFBD2B3A}" srcOrd="0" destOrd="0" parTransId="{D5DBA240-7CE8-4B3B-B2C7-7734691A5FB3}" sibTransId="{2952438D-29A8-4CD0-B03C-4DEB3D86AF29}"/>
    <dgm:cxn modelId="{0BF7CC9A-6812-454A-9D0F-A82F8467A4B0}" type="presOf" srcId="{50F53EE9-3D00-466C-A8CF-DA6E82A5242D}" destId="{C194363E-718C-8941-8A9E-1C7F1DD7F0FC}" srcOrd="0" destOrd="0" presId="urn:microsoft.com/office/officeart/2005/8/layout/vList2"/>
    <dgm:cxn modelId="{245050B7-1CE3-45F7-A874-2F0BB9E37F3C}" type="presOf" srcId="{1A9B621E-A43A-45E7-8897-F8102D83F794}" destId="{B3ADF8D1-F23F-9E48-A13F-A0E7A5865DC3}" srcOrd="0" destOrd="0" presId="urn:microsoft.com/office/officeart/2005/8/layout/vList2"/>
    <dgm:cxn modelId="{EE5FE7E5-FCB7-4FE0-A94B-768505C1513C}" srcId="{50F53EE9-3D00-466C-A8CF-DA6E82A5242D}" destId="{A51555DE-104C-4BF6-881A-637D4D7EC158}" srcOrd="1" destOrd="0" parTransId="{8517A0B1-524E-4A6B-85D7-39F912E61FE4}" sibTransId="{33AF9339-CDA4-4409-9952-80DC826E504B}"/>
    <dgm:cxn modelId="{D2B815ED-9D4B-4E42-B11D-21483A7BF57E}" srcId="{50F53EE9-3D00-466C-A8CF-DA6E82A5242D}" destId="{6122529D-742F-45CF-9790-4D94962E3134}" srcOrd="7" destOrd="0" parTransId="{F7D56358-D250-40D2-8F6A-8E76201B3B20}" sibTransId="{E8F7D5DA-706F-4A09-A9A4-282BDDC815A1}"/>
    <dgm:cxn modelId="{6F6C51B3-1D13-41E8-91B1-D5377782E3BD}" type="presParOf" srcId="{C194363E-718C-8941-8A9E-1C7F1DD7F0FC}" destId="{4A9FC1F6-A07D-C643-ACC9-3E63BB9CE834}" srcOrd="0" destOrd="0" presId="urn:microsoft.com/office/officeart/2005/8/layout/vList2"/>
    <dgm:cxn modelId="{966CF7EA-472B-4880-8E67-23B88396FF52}" type="presParOf" srcId="{C194363E-718C-8941-8A9E-1C7F1DD7F0FC}" destId="{BFE8C56C-399A-8741-A44B-6DCA531D768D}" srcOrd="1" destOrd="0" presId="urn:microsoft.com/office/officeart/2005/8/layout/vList2"/>
    <dgm:cxn modelId="{F9769720-5ABB-4B12-8E86-00148A37C4D2}" type="presParOf" srcId="{C194363E-718C-8941-8A9E-1C7F1DD7F0FC}" destId="{D9BB0127-6FA3-C046-AA1C-53F89252F3C3}" srcOrd="2" destOrd="0" presId="urn:microsoft.com/office/officeart/2005/8/layout/vList2"/>
    <dgm:cxn modelId="{13086D58-81BC-4C01-9576-0353DCCE5821}" type="presParOf" srcId="{C194363E-718C-8941-8A9E-1C7F1DD7F0FC}" destId="{5EE9FA69-50F3-6D49-833B-8B6F5A6514D2}" srcOrd="3" destOrd="0" presId="urn:microsoft.com/office/officeart/2005/8/layout/vList2"/>
    <dgm:cxn modelId="{EF26761E-75B7-4585-A698-30C0F35FC35A}" type="presParOf" srcId="{C194363E-718C-8941-8A9E-1C7F1DD7F0FC}" destId="{A9A1AB47-1173-DB46-9A9E-2FAA59A5EC8D}" srcOrd="4" destOrd="0" presId="urn:microsoft.com/office/officeart/2005/8/layout/vList2"/>
    <dgm:cxn modelId="{BCEB938B-8519-4B07-B6A4-7905321B7298}" type="presParOf" srcId="{C194363E-718C-8941-8A9E-1C7F1DD7F0FC}" destId="{D72D514A-EC33-1C4D-9DDE-ED038EEBC031}" srcOrd="5" destOrd="0" presId="urn:microsoft.com/office/officeart/2005/8/layout/vList2"/>
    <dgm:cxn modelId="{77338273-537F-4785-A817-B0EF36A383CD}" type="presParOf" srcId="{C194363E-718C-8941-8A9E-1C7F1DD7F0FC}" destId="{F6CC8B8F-6250-5F4B-A478-BD6B13A1C613}" srcOrd="6" destOrd="0" presId="urn:microsoft.com/office/officeart/2005/8/layout/vList2"/>
    <dgm:cxn modelId="{4827CC6A-2D39-40FA-9DBF-3F7F3A82E85F}" type="presParOf" srcId="{C194363E-718C-8941-8A9E-1C7F1DD7F0FC}" destId="{F39BFA91-0CB1-1240-80C3-2D77BF34BC03}" srcOrd="7" destOrd="0" presId="urn:microsoft.com/office/officeart/2005/8/layout/vList2"/>
    <dgm:cxn modelId="{997F6C06-16DA-49C7-8EF6-D11F34504AF4}" type="presParOf" srcId="{C194363E-718C-8941-8A9E-1C7F1DD7F0FC}" destId="{B3ADF8D1-F23F-9E48-A13F-A0E7A5865DC3}" srcOrd="8" destOrd="0" presId="urn:microsoft.com/office/officeart/2005/8/layout/vList2"/>
    <dgm:cxn modelId="{DF8F263F-834F-47CE-88BC-5276B2315DE3}" type="presParOf" srcId="{C194363E-718C-8941-8A9E-1C7F1DD7F0FC}" destId="{4191AD8C-8F5B-1F4B-B0E6-1B03816319F5}" srcOrd="9" destOrd="0" presId="urn:microsoft.com/office/officeart/2005/8/layout/vList2"/>
    <dgm:cxn modelId="{3C16CE14-8566-435E-B44D-DFE97B03CC18}" type="presParOf" srcId="{C194363E-718C-8941-8A9E-1C7F1DD7F0FC}" destId="{CB2D19E9-DAB4-214E-B258-B5BA3CD4AB3D}" srcOrd="10" destOrd="0" presId="urn:microsoft.com/office/officeart/2005/8/layout/vList2"/>
    <dgm:cxn modelId="{A15E4BC7-E299-483E-981A-042ADD60D9D8}" type="presParOf" srcId="{C194363E-718C-8941-8A9E-1C7F1DD7F0FC}" destId="{1E3F1775-9C90-304A-BB32-5A44F5CCE944}" srcOrd="11" destOrd="0" presId="urn:microsoft.com/office/officeart/2005/8/layout/vList2"/>
    <dgm:cxn modelId="{04105ABC-8FA1-43E5-B68B-6D20DC6D250C}" type="presParOf" srcId="{C194363E-718C-8941-8A9E-1C7F1DD7F0FC}" destId="{FA3CEAA2-E2F3-374B-89CB-6308268E0BEF}" srcOrd="12" destOrd="0" presId="urn:microsoft.com/office/officeart/2005/8/layout/vList2"/>
    <dgm:cxn modelId="{82F99F08-5830-405C-8F55-2808DBC3D7B2}" type="presParOf" srcId="{C194363E-718C-8941-8A9E-1C7F1DD7F0FC}" destId="{A219E39F-32F1-6645-849C-3FDD88C0C854}" srcOrd="13" destOrd="0" presId="urn:microsoft.com/office/officeart/2005/8/layout/vList2"/>
    <dgm:cxn modelId="{96027CC2-E120-4C88-88ED-0CA45F7B696B}" type="presParOf" srcId="{C194363E-718C-8941-8A9E-1C7F1DD7F0FC}" destId="{87E6D516-3DF2-2E44-ABBD-9C5C38DA8C1F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CB0E8E-22B4-4994-80B7-E910EC36D2F1}">
      <dsp:nvSpPr>
        <dsp:cNvPr id="0" name=""/>
        <dsp:cNvSpPr/>
      </dsp:nvSpPr>
      <dsp:spPr>
        <a:xfrm>
          <a:off x="430233" y="907332"/>
          <a:ext cx="700839" cy="700839"/>
        </a:xfrm>
        <a:prstGeom prst="rect">
          <a:avLst/>
        </a:prstGeom>
        <a:blipFill>
          <a:blip xmlns:r="http://schemas.openxmlformats.org/officeDocument/2006/relationships" r:embed="rId1" cstate="email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CA6282-86B7-4E93-9AD2-FD4478FFFE52}">
      <dsp:nvSpPr>
        <dsp:cNvPr id="0" name=""/>
        <dsp:cNvSpPr/>
      </dsp:nvSpPr>
      <dsp:spPr>
        <a:xfrm>
          <a:off x="1942" y="1813567"/>
          <a:ext cx="1557421" cy="147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Verse</a:t>
          </a:r>
          <a:r>
            <a:rPr lang="ro-RO" sz="2400" kern="1200" dirty="0"/>
            <a:t>tul cheie</a:t>
          </a:r>
          <a:r>
            <a:rPr lang="en-US" sz="2400" kern="1200" dirty="0"/>
            <a:t>: </a:t>
          </a:r>
          <a:r>
            <a:rPr lang="ro-RO" sz="2400" kern="1200" dirty="0"/>
            <a:t>Ioan</a:t>
          </a:r>
          <a:r>
            <a:rPr lang="en-US" sz="2400" kern="1200" dirty="0"/>
            <a:t> 13:34</a:t>
          </a:r>
          <a:r>
            <a:rPr lang="ro-RO" sz="2400" kern="1200" dirty="0"/>
            <a:t>-35</a:t>
          </a:r>
          <a:endParaRPr lang="en-US" sz="2400" kern="1200" dirty="0"/>
        </a:p>
      </dsp:txBody>
      <dsp:txXfrm>
        <a:off x="1942" y="1813567"/>
        <a:ext cx="1557421" cy="1471620"/>
      </dsp:txXfrm>
    </dsp:sp>
    <dsp:sp modelId="{9FA9C192-6B06-43D7-9B8E-61A9F87A9C9D}">
      <dsp:nvSpPr>
        <dsp:cNvPr id="0" name=""/>
        <dsp:cNvSpPr/>
      </dsp:nvSpPr>
      <dsp:spPr>
        <a:xfrm>
          <a:off x="2424667" y="973138"/>
          <a:ext cx="700839" cy="700839"/>
        </a:xfrm>
        <a:prstGeom prst="rect">
          <a:avLst/>
        </a:prstGeom>
        <a:blipFill>
          <a:blip xmlns:r="http://schemas.openxmlformats.org/officeDocument/2006/relationships" r:embed="rId2" cstate="email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5872AC-30AD-460C-A301-D506EAA7D4EC}">
      <dsp:nvSpPr>
        <dsp:cNvPr id="0" name=""/>
        <dsp:cNvSpPr/>
      </dsp:nvSpPr>
      <dsp:spPr>
        <a:xfrm>
          <a:off x="1831912" y="2010985"/>
          <a:ext cx="1886349" cy="12083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2000" kern="1200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Vă dau o poruncă nouă</a:t>
          </a:r>
          <a:r>
            <a:rPr lang="en-US" sz="2000" kern="1200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: </a:t>
          </a:r>
          <a:r>
            <a:rPr lang="ro-RO" sz="2000" kern="1200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Să vă iubiți unii pe alții; </a:t>
          </a:r>
          <a:endParaRPr lang="en-US" sz="2000" kern="1200" dirty="0"/>
        </a:p>
      </dsp:txBody>
      <dsp:txXfrm>
        <a:off x="1831912" y="2010985"/>
        <a:ext cx="1886349" cy="1208395"/>
      </dsp:txXfrm>
    </dsp:sp>
    <dsp:sp modelId="{94216FFF-9619-4E49-809D-37F43D0ED72E}">
      <dsp:nvSpPr>
        <dsp:cNvPr id="0" name=""/>
        <dsp:cNvSpPr/>
      </dsp:nvSpPr>
      <dsp:spPr>
        <a:xfrm>
          <a:off x="4803349" y="913196"/>
          <a:ext cx="700839" cy="700839"/>
        </a:xfrm>
        <a:prstGeom prst="rect">
          <a:avLst/>
        </a:prstGeom>
        <a:blipFill>
          <a:blip xmlns:r="http://schemas.openxmlformats.org/officeDocument/2006/relationships" r:embed="rId3" cstate="email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6B3582-1D4F-4C86-9817-47BCBFAA621A}">
      <dsp:nvSpPr>
        <dsp:cNvPr id="0" name=""/>
        <dsp:cNvSpPr/>
      </dsp:nvSpPr>
      <dsp:spPr>
        <a:xfrm>
          <a:off x="3990811" y="1831158"/>
          <a:ext cx="2325916" cy="14481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2000" kern="1200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cum v-am iubit Eu, așa să vă iubiți și voi unii pe alții. </a:t>
          </a:r>
          <a:endParaRPr lang="en-US" sz="2000" kern="1200" dirty="0"/>
        </a:p>
      </dsp:txBody>
      <dsp:txXfrm>
        <a:off x="3990811" y="1831158"/>
        <a:ext cx="2325916" cy="1448165"/>
      </dsp:txXfrm>
    </dsp:sp>
    <dsp:sp modelId="{2F316A9B-C9AE-4350-81C9-9C22E6356E3E}">
      <dsp:nvSpPr>
        <dsp:cNvPr id="0" name=""/>
        <dsp:cNvSpPr/>
      </dsp:nvSpPr>
      <dsp:spPr>
        <a:xfrm>
          <a:off x="7017567" y="973138"/>
          <a:ext cx="700839" cy="700839"/>
        </a:xfrm>
        <a:prstGeom prst="rect">
          <a:avLst/>
        </a:prstGeom>
        <a:blipFill>
          <a:blip xmlns:r="http://schemas.openxmlformats.org/officeDocument/2006/relationships" r:embed="rId4" cstate="email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FB025A-15E7-4354-98F2-F99386863654}">
      <dsp:nvSpPr>
        <dsp:cNvPr id="0" name=""/>
        <dsp:cNvSpPr/>
      </dsp:nvSpPr>
      <dsp:spPr>
        <a:xfrm>
          <a:off x="6589275" y="2010985"/>
          <a:ext cx="1557421" cy="12083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o-RO" sz="2000" b="0" kern="120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Prin aceasta </a:t>
          </a:r>
        </a:p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o-RO" sz="2000" b="0" kern="120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vor cunoaște toți că sunteți ucenicii Mei,</a:t>
          </a:r>
          <a:r>
            <a:rPr lang="en-US" sz="2000" b="0" kern="120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 </a:t>
          </a:r>
        </a:p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o-RO" sz="2000" b="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d</a:t>
          </a:r>
          <a:r>
            <a:rPr lang="ro-RO" sz="2000" b="0" kern="120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acă</a:t>
          </a:r>
          <a:r>
            <a:rPr lang="ro-RO" sz="2000" b="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veți avea dragoste unii pentru alții.</a:t>
          </a:r>
          <a:endParaRPr lang="en-US" sz="2000" b="0" kern="1200" dirty="0">
            <a:solidFill>
              <a:schemeClr val="tx1"/>
            </a:solidFill>
          </a:endParaRPr>
        </a:p>
      </dsp:txBody>
      <dsp:txXfrm>
        <a:off x="6589275" y="2010985"/>
        <a:ext cx="1557421" cy="12083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9FC1F6-A07D-C643-ACC9-3E63BB9CE834}">
      <dsp:nvSpPr>
        <dsp:cNvPr id="0" name=""/>
        <dsp:cNvSpPr/>
      </dsp:nvSpPr>
      <dsp:spPr>
        <a:xfrm>
          <a:off x="0" y="1778"/>
          <a:ext cx="6946979" cy="719824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2400" kern="1200" dirty="0"/>
            <a:t>Vă dau o poruncă nouă</a:t>
          </a:r>
          <a:r>
            <a:rPr lang="en-US" sz="2400" kern="1200" dirty="0"/>
            <a:t>. (</a:t>
          </a:r>
          <a:r>
            <a:rPr lang="ro-RO" sz="2400" kern="1200" dirty="0"/>
            <a:t>deschide cartea</a:t>
          </a:r>
          <a:r>
            <a:rPr lang="en-US" sz="2400" kern="1200" dirty="0"/>
            <a:t>)</a:t>
          </a:r>
        </a:p>
      </dsp:txBody>
      <dsp:txXfrm>
        <a:off x="35139" y="36917"/>
        <a:ext cx="6876701" cy="649546"/>
      </dsp:txXfrm>
    </dsp:sp>
    <dsp:sp modelId="{D9BB0127-6FA3-C046-AA1C-53F89252F3C3}">
      <dsp:nvSpPr>
        <dsp:cNvPr id="0" name=""/>
        <dsp:cNvSpPr/>
      </dsp:nvSpPr>
      <dsp:spPr>
        <a:xfrm>
          <a:off x="0" y="735777"/>
          <a:ext cx="6946979" cy="719824"/>
        </a:xfrm>
        <a:prstGeom prst="roundRect">
          <a:avLst/>
        </a:prstGeom>
        <a:gradFill rotWithShape="0">
          <a:gsLst>
            <a:gs pos="0">
              <a:schemeClr val="accent5">
                <a:hueOff val="-1736021"/>
                <a:satOff val="-118"/>
                <a:lumOff val="28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736021"/>
                <a:satOff val="-118"/>
                <a:lumOff val="28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736021"/>
                <a:satOff val="-118"/>
                <a:lumOff val="28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2400" kern="1200" dirty="0"/>
            <a:t>Să vă iubiți</a:t>
          </a:r>
          <a:r>
            <a:rPr lang="en-US" sz="2400" kern="1200" dirty="0"/>
            <a:t> (</a:t>
          </a:r>
          <a:r>
            <a:rPr lang="ro-RO" sz="2400" kern="1200" dirty="0"/>
            <a:t>formă de inimă</a:t>
          </a:r>
          <a:r>
            <a:rPr lang="en-US" sz="2400" kern="1200" dirty="0"/>
            <a:t>)</a:t>
          </a:r>
        </a:p>
      </dsp:txBody>
      <dsp:txXfrm>
        <a:off x="35139" y="770916"/>
        <a:ext cx="6876701" cy="649546"/>
      </dsp:txXfrm>
    </dsp:sp>
    <dsp:sp modelId="{A9A1AB47-1173-DB46-9A9E-2FAA59A5EC8D}">
      <dsp:nvSpPr>
        <dsp:cNvPr id="0" name=""/>
        <dsp:cNvSpPr/>
      </dsp:nvSpPr>
      <dsp:spPr>
        <a:xfrm>
          <a:off x="0" y="1469776"/>
          <a:ext cx="6946979" cy="719824"/>
        </a:xfrm>
        <a:prstGeom prst="roundRect">
          <a:avLst/>
        </a:prstGeom>
        <a:gradFill rotWithShape="0">
          <a:gsLst>
            <a:gs pos="0">
              <a:schemeClr val="accent5">
                <a:hueOff val="-3472043"/>
                <a:satOff val="-236"/>
                <a:lumOff val="56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472043"/>
                <a:satOff val="-236"/>
                <a:lumOff val="56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472043"/>
                <a:satOff val="-236"/>
                <a:lumOff val="56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2400" kern="1200" dirty="0"/>
            <a:t>Unii pe alții;</a:t>
          </a:r>
          <a:r>
            <a:rPr lang="en-US" sz="2400" kern="1200" dirty="0"/>
            <a:t> (</a:t>
          </a:r>
          <a:r>
            <a:rPr lang="ro-RO" sz="2400" kern="1200" dirty="0"/>
            <a:t>indică pe unii și pe alții</a:t>
          </a:r>
          <a:r>
            <a:rPr lang="en-US" sz="2400" kern="1200" dirty="0"/>
            <a:t>)</a:t>
          </a:r>
        </a:p>
      </dsp:txBody>
      <dsp:txXfrm>
        <a:off x="35139" y="1504915"/>
        <a:ext cx="6876701" cy="649546"/>
      </dsp:txXfrm>
    </dsp:sp>
    <dsp:sp modelId="{F6CC8B8F-6250-5F4B-A478-BD6B13A1C613}">
      <dsp:nvSpPr>
        <dsp:cNvPr id="0" name=""/>
        <dsp:cNvSpPr/>
      </dsp:nvSpPr>
      <dsp:spPr>
        <a:xfrm>
          <a:off x="0" y="2203775"/>
          <a:ext cx="6946979" cy="719824"/>
        </a:xfrm>
        <a:prstGeom prst="roundRect">
          <a:avLst/>
        </a:prstGeom>
        <a:gradFill rotWithShape="0">
          <a:gsLst>
            <a:gs pos="0">
              <a:schemeClr val="accent5">
                <a:hueOff val="-5208064"/>
                <a:satOff val="-354"/>
                <a:lumOff val="84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208064"/>
                <a:satOff val="-354"/>
                <a:lumOff val="84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208064"/>
                <a:satOff val="-354"/>
                <a:lumOff val="84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2400" kern="1200" dirty="0"/>
            <a:t>Cum v-am iubit Eu,</a:t>
          </a:r>
          <a:r>
            <a:rPr lang="en-US" sz="2400" kern="1200" dirty="0"/>
            <a:t> (</a:t>
          </a:r>
          <a:r>
            <a:rPr lang="ro-RO" sz="2400" kern="1200" dirty="0"/>
            <a:t>indică spre sine</a:t>
          </a:r>
          <a:r>
            <a:rPr lang="en-US" sz="2400" kern="1200" dirty="0"/>
            <a:t>)</a:t>
          </a:r>
        </a:p>
      </dsp:txBody>
      <dsp:txXfrm>
        <a:off x="35139" y="2238914"/>
        <a:ext cx="6876701" cy="649546"/>
      </dsp:txXfrm>
    </dsp:sp>
    <dsp:sp modelId="{B3ADF8D1-F23F-9E48-A13F-A0E7A5865DC3}">
      <dsp:nvSpPr>
        <dsp:cNvPr id="0" name=""/>
        <dsp:cNvSpPr/>
      </dsp:nvSpPr>
      <dsp:spPr>
        <a:xfrm>
          <a:off x="0" y="2937774"/>
          <a:ext cx="6946979" cy="719824"/>
        </a:xfrm>
        <a:prstGeom prst="roundRect">
          <a:avLst/>
        </a:prstGeom>
        <a:gradFill rotWithShape="0">
          <a:gsLst>
            <a:gs pos="0">
              <a:schemeClr val="accent5">
                <a:hueOff val="-6944086"/>
                <a:satOff val="-472"/>
                <a:lumOff val="112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944086"/>
                <a:satOff val="-472"/>
                <a:lumOff val="112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944086"/>
                <a:satOff val="-472"/>
                <a:lumOff val="112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2400" kern="1200" dirty="0"/>
            <a:t>Așa să vă iubiți și voi unii pe alții</a:t>
          </a:r>
          <a:r>
            <a:rPr lang="en-US" sz="2400" kern="1200" dirty="0"/>
            <a:t>. (</a:t>
          </a:r>
          <a:r>
            <a:rPr lang="ro-RO" sz="2400" kern="1200" dirty="0"/>
            <a:t>un cerc mare</a:t>
          </a:r>
          <a:r>
            <a:rPr lang="en-US" sz="2400" kern="1200" dirty="0"/>
            <a:t>)</a:t>
          </a:r>
        </a:p>
      </dsp:txBody>
      <dsp:txXfrm>
        <a:off x="35139" y="2972913"/>
        <a:ext cx="6876701" cy="649546"/>
      </dsp:txXfrm>
    </dsp:sp>
    <dsp:sp modelId="{CB2D19E9-DAB4-214E-B258-B5BA3CD4AB3D}">
      <dsp:nvSpPr>
        <dsp:cNvPr id="0" name=""/>
        <dsp:cNvSpPr/>
      </dsp:nvSpPr>
      <dsp:spPr>
        <a:xfrm>
          <a:off x="0" y="3671774"/>
          <a:ext cx="6946979" cy="719824"/>
        </a:xfrm>
        <a:prstGeom prst="roundRect">
          <a:avLst/>
        </a:prstGeom>
        <a:gradFill rotWithShape="0">
          <a:gsLst>
            <a:gs pos="0">
              <a:schemeClr val="accent5">
                <a:hueOff val="-8680107"/>
                <a:satOff val="-590"/>
                <a:lumOff val="140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8680107"/>
                <a:satOff val="-590"/>
                <a:lumOff val="140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8680107"/>
                <a:satOff val="-590"/>
                <a:lumOff val="140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2400" kern="1200" dirty="0"/>
            <a:t>Prin aceasta vor cunoaște toți că sunteți ucenicii Mei,</a:t>
          </a:r>
          <a:r>
            <a:rPr lang="en-US" sz="2400" kern="1200" dirty="0"/>
            <a:t> (</a:t>
          </a:r>
          <a:r>
            <a:rPr lang="ro-RO" sz="2400" kern="1200" dirty="0"/>
            <a:t>indică capul</a:t>
          </a:r>
          <a:r>
            <a:rPr lang="en-US" sz="2400" kern="1200" dirty="0"/>
            <a:t>)</a:t>
          </a:r>
        </a:p>
      </dsp:txBody>
      <dsp:txXfrm>
        <a:off x="35139" y="3706913"/>
        <a:ext cx="6876701" cy="649546"/>
      </dsp:txXfrm>
    </dsp:sp>
    <dsp:sp modelId="{FA3CEAA2-E2F3-374B-89CB-6308268E0BEF}">
      <dsp:nvSpPr>
        <dsp:cNvPr id="0" name=""/>
        <dsp:cNvSpPr/>
      </dsp:nvSpPr>
      <dsp:spPr>
        <a:xfrm>
          <a:off x="0" y="4405773"/>
          <a:ext cx="6946979" cy="719824"/>
        </a:xfrm>
        <a:prstGeom prst="roundRect">
          <a:avLst/>
        </a:prstGeom>
        <a:gradFill rotWithShape="0">
          <a:gsLst>
            <a:gs pos="0">
              <a:schemeClr val="accent5">
                <a:hueOff val="-10416129"/>
                <a:satOff val="-708"/>
                <a:lumOff val="16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0416129"/>
                <a:satOff val="-708"/>
                <a:lumOff val="16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0416129"/>
                <a:satOff val="-708"/>
                <a:lumOff val="16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2400" kern="1200" dirty="0"/>
            <a:t>Dacă veți avea dragoste unii pentru alții</a:t>
          </a:r>
          <a:r>
            <a:rPr lang="en-US" sz="2400" kern="1200" dirty="0"/>
            <a:t>.” (</a:t>
          </a:r>
          <a:r>
            <a:rPr lang="ro-RO" sz="2400" kern="1200" dirty="0"/>
            <a:t>îmbrățișați-vă</a:t>
          </a:r>
          <a:r>
            <a:rPr lang="en-US" sz="2400" kern="1200" dirty="0"/>
            <a:t>)</a:t>
          </a:r>
        </a:p>
      </dsp:txBody>
      <dsp:txXfrm>
        <a:off x="35139" y="4440912"/>
        <a:ext cx="6876701" cy="649546"/>
      </dsp:txXfrm>
    </dsp:sp>
    <dsp:sp modelId="{87E6D516-3DF2-2E44-ABBD-9C5C38DA8C1F}">
      <dsp:nvSpPr>
        <dsp:cNvPr id="0" name=""/>
        <dsp:cNvSpPr/>
      </dsp:nvSpPr>
      <dsp:spPr>
        <a:xfrm>
          <a:off x="0" y="5139772"/>
          <a:ext cx="6946979" cy="719824"/>
        </a:xfrm>
        <a:prstGeom prst="round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2400" i="1" kern="1200" dirty="0"/>
            <a:t>Ioan</a:t>
          </a:r>
          <a:r>
            <a:rPr lang="en-US" sz="2400" i="1" kern="1200" dirty="0"/>
            <a:t> 13:34, 35</a:t>
          </a:r>
        </a:p>
      </dsp:txBody>
      <dsp:txXfrm>
        <a:off x="35139" y="5174911"/>
        <a:ext cx="6876701" cy="6495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18DD47-5911-7467-BB54-6B1003723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35A0C8-885A-F442-A10F-BA01E302248C}" type="datetimeFigureOut">
              <a:rPr lang="en-US"/>
              <a:pPr>
                <a:defRPr/>
              </a:pPr>
              <a:t>7/23/24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C7D2F9-115F-E28C-1471-3F1471052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44364F-F39B-BD7F-6EC5-CB5335B7E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EB9756-C5FC-6D49-8A71-EBBF621A7BCB}" type="slidenum">
              <a:rPr lang="en-US" altLang="en-RO"/>
              <a:pPr/>
              <a:t>‹#›</a:t>
            </a:fld>
            <a:endParaRPr lang="en-US" altLang="en-RO"/>
          </a:p>
        </p:txBody>
      </p:sp>
    </p:spTree>
    <p:extLst>
      <p:ext uri="{BB962C8B-B14F-4D97-AF65-F5344CB8AC3E}">
        <p14:creationId xmlns:p14="http://schemas.microsoft.com/office/powerpoint/2010/main" val="852575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F72A2-5BDB-6796-11D6-FE9664C2E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28AA5-A025-6A4E-AF1C-2A4A4302CABC}" type="datetimeFigureOut">
              <a:rPr lang="en-US"/>
              <a:pPr>
                <a:defRPr/>
              </a:pPr>
              <a:t>7/23/24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CB2237-537E-4B43-5EC2-E47C4ADB0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181544-D5A5-F2CF-63A5-837B98AD7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1D91FD-04BF-2D41-B312-777D8B00B3F5}" type="slidenum">
              <a:rPr lang="en-US" altLang="en-RO"/>
              <a:pPr/>
              <a:t>‹#›</a:t>
            </a:fld>
            <a:endParaRPr lang="en-US" altLang="en-RO"/>
          </a:p>
        </p:txBody>
      </p:sp>
    </p:spTree>
    <p:extLst>
      <p:ext uri="{BB962C8B-B14F-4D97-AF65-F5344CB8AC3E}">
        <p14:creationId xmlns:p14="http://schemas.microsoft.com/office/powerpoint/2010/main" val="1932209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E74309-29D5-83F1-3CA9-5DC5FE8A7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1AB934-62D8-D84E-AFAD-F0A1D205D3FC}" type="datetimeFigureOut">
              <a:rPr lang="en-US"/>
              <a:pPr>
                <a:defRPr/>
              </a:pPr>
              <a:t>7/23/24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DA318C-6620-D703-6A8D-781D594F1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3D4CD6-527A-CCA6-A8E7-301C2E1D6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CDF561-6FB6-CB4B-A902-511D6F6E667C}" type="slidenum">
              <a:rPr lang="en-US" altLang="en-RO"/>
              <a:pPr/>
              <a:t>‹#›</a:t>
            </a:fld>
            <a:endParaRPr lang="en-US" altLang="en-RO"/>
          </a:p>
        </p:txBody>
      </p:sp>
    </p:spTree>
    <p:extLst>
      <p:ext uri="{BB962C8B-B14F-4D97-AF65-F5344CB8AC3E}">
        <p14:creationId xmlns:p14="http://schemas.microsoft.com/office/powerpoint/2010/main" val="1375068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11203E-C8B6-8473-7AC0-503EDEE0E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720868-FA96-E042-BE58-9E8F491A350C}" type="datetimeFigureOut">
              <a:rPr lang="en-US"/>
              <a:pPr>
                <a:defRPr/>
              </a:pPr>
              <a:t>7/23/24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4764C8-D9F8-5CCB-FFD9-113885BA3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1BD1B3-AFBC-2BD1-DCB8-01EA5B388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61D660-03CB-2F46-838A-D7003ECBDBC8}" type="slidenum">
              <a:rPr lang="en-US" altLang="en-RO"/>
              <a:pPr/>
              <a:t>‹#›</a:t>
            </a:fld>
            <a:endParaRPr lang="en-US" altLang="en-RO"/>
          </a:p>
        </p:txBody>
      </p:sp>
    </p:spTree>
    <p:extLst>
      <p:ext uri="{BB962C8B-B14F-4D97-AF65-F5344CB8AC3E}">
        <p14:creationId xmlns:p14="http://schemas.microsoft.com/office/powerpoint/2010/main" val="640510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E70D7B-3E6E-C26A-7CDD-A745ED4EC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07FEF7-32B1-5D4A-A16D-1B1E2CB5B827}" type="datetimeFigureOut">
              <a:rPr lang="en-US"/>
              <a:pPr>
                <a:defRPr/>
              </a:pPr>
              <a:t>7/23/24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E91267-625A-B4EF-C607-CF26E1785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F3070D-6A8F-A84B-FD4F-091E64356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39E9A6-9673-E04C-91CA-66633CC2E1BC}" type="slidenum">
              <a:rPr lang="en-US" altLang="en-RO"/>
              <a:pPr/>
              <a:t>‹#›</a:t>
            </a:fld>
            <a:endParaRPr lang="en-US" altLang="en-RO"/>
          </a:p>
        </p:txBody>
      </p:sp>
    </p:spTree>
    <p:extLst>
      <p:ext uri="{BB962C8B-B14F-4D97-AF65-F5344CB8AC3E}">
        <p14:creationId xmlns:p14="http://schemas.microsoft.com/office/powerpoint/2010/main" val="3707063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77B01A8-C179-AAB2-8FA2-FE84B3FB2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AAB472-6929-7340-B279-D677EF777CD3}" type="datetimeFigureOut">
              <a:rPr lang="en-US"/>
              <a:pPr>
                <a:defRPr/>
              </a:pPr>
              <a:t>7/23/24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F03AE9A-1ABD-C9B4-4473-B0069EC31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2FE3C96-EEED-115D-6400-158519F62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029DB9-C7C3-E649-949E-76CED1BDE872}" type="slidenum">
              <a:rPr lang="en-US" altLang="en-RO"/>
              <a:pPr/>
              <a:t>‹#›</a:t>
            </a:fld>
            <a:endParaRPr lang="en-US" altLang="en-RO"/>
          </a:p>
        </p:txBody>
      </p:sp>
    </p:spTree>
    <p:extLst>
      <p:ext uri="{BB962C8B-B14F-4D97-AF65-F5344CB8AC3E}">
        <p14:creationId xmlns:p14="http://schemas.microsoft.com/office/powerpoint/2010/main" val="3552469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F5A873A-845D-FDA3-E8E2-A96A48BEC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06058B-CC0C-4C46-9F1F-F4D3D1ACA31D}" type="datetimeFigureOut">
              <a:rPr lang="en-US"/>
              <a:pPr>
                <a:defRPr/>
              </a:pPr>
              <a:t>7/23/24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C5DACEB-EB98-0755-9442-8D53C3CE1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461F1A3-EE39-60BB-479E-BE42F32F3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FE12D2-7A34-B24C-B772-B2C66DA86AEC}" type="slidenum">
              <a:rPr lang="en-US" altLang="en-RO"/>
              <a:pPr/>
              <a:t>‹#›</a:t>
            </a:fld>
            <a:endParaRPr lang="en-US" altLang="en-RO"/>
          </a:p>
        </p:txBody>
      </p:sp>
    </p:spTree>
    <p:extLst>
      <p:ext uri="{BB962C8B-B14F-4D97-AF65-F5344CB8AC3E}">
        <p14:creationId xmlns:p14="http://schemas.microsoft.com/office/powerpoint/2010/main" val="973803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9201EB5B-FE10-B3C9-647C-7AD8F9F7D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45B39E-3FCC-A44E-8CD4-DD11C1CE8B50}" type="datetimeFigureOut">
              <a:rPr lang="en-US"/>
              <a:pPr>
                <a:defRPr/>
              </a:pPr>
              <a:t>7/23/24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8370E7AD-EAEB-9B8C-A3AA-F9455AE57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1EE4476-FEFB-209C-8897-5FE892F28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ED609A-56DD-254D-89F2-D4DCCC14D886}" type="slidenum">
              <a:rPr lang="en-US" altLang="en-RO"/>
              <a:pPr/>
              <a:t>‹#›</a:t>
            </a:fld>
            <a:endParaRPr lang="en-US" altLang="en-RO"/>
          </a:p>
        </p:txBody>
      </p:sp>
    </p:spTree>
    <p:extLst>
      <p:ext uri="{BB962C8B-B14F-4D97-AF65-F5344CB8AC3E}">
        <p14:creationId xmlns:p14="http://schemas.microsoft.com/office/powerpoint/2010/main" val="3096149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38860B9-4FE0-E413-EC55-E39060811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556A23-D869-BC49-B98A-A550DDDAB1CC}" type="datetimeFigureOut">
              <a:rPr lang="en-US"/>
              <a:pPr>
                <a:defRPr/>
              </a:pPr>
              <a:t>7/23/24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23CAB5F-36A4-EFB7-0A76-42DC08930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44D8355-F35D-C1BB-876D-652002212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9E761A-C656-8240-A6A4-15730599DCED}" type="slidenum">
              <a:rPr lang="en-US" altLang="en-RO"/>
              <a:pPr/>
              <a:t>‹#›</a:t>
            </a:fld>
            <a:endParaRPr lang="en-US" altLang="en-RO"/>
          </a:p>
        </p:txBody>
      </p:sp>
    </p:spTree>
    <p:extLst>
      <p:ext uri="{BB962C8B-B14F-4D97-AF65-F5344CB8AC3E}">
        <p14:creationId xmlns:p14="http://schemas.microsoft.com/office/powerpoint/2010/main" val="2083867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CC2E1C6-21D4-82DE-E7FE-EB01EF7DD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0A0CEE-E8B1-B54A-B34A-5D2EB934B255}" type="datetimeFigureOut">
              <a:rPr lang="en-US"/>
              <a:pPr>
                <a:defRPr/>
              </a:pPr>
              <a:t>7/23/24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C7AD062-E955-49E6-4848-0313E17C2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DC7C69-6102-F7D9-0585-91A94005D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316494-BC2F-044C-B535-88B2CB01C692}" type="slidenum">
              <a:rPr lang="en-US" altLang="en-RO"/>
              <a:pPr/>
              <a:t>‹#›</a:t>
            </a:fld>
            <a:endParaRPr lang="en-US" altLang="en-RO"/>
          </a:p>
        </p:txBody>
      </p:sp>
    </p:spTree>
    <p:extLst>
      <p:ext uri="{BB962C8B-B14F-4D97-AF65-F5344CB8AC3E}">
        <p14:creationId xmlns:p14="http://schemas.microsoft.com/office/powerpoint/2010/main" val="3805017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16B12F8-B60B-5A6B-778C-B7A16FEAE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A38100-DCF7-2E4A-AF1A-BCDEA4849C5D}" type="datetimeFigureOut">
              <a:rPr lang="en-US"/>
              <a:pPr>
                <a:defRPr/>
              </a:pPr>
              <a:t>7/23/24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B82123D-6800-48AD-A0C8-4C3328939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8DFCBDA-A046-8043-EB55-38500A8F6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B7FFDF-1AFA-E14D-89AF-CCA8FA186894}" type="slidenum">
              <a:rPr lang="en-US" altLang="en-RO"/>
              <a:pPr/>
              <a:t>‹#›</a:t>
            </a:fld>
            <a:endParaRPr lang="en-US" altLang="en-RO"/>
          </a:p>
        </p:txBody>
      </p:sp>
    </p:spTree>
    <p:extLst>
      <p:ext uri="{BB962C8B-B14F-4D97-AF65-F5344CB8AC3E}">
        <p14:creationId xmlns:p14="http://schemas.microsoft.com/office/powerpoint/2010/main" val="3495826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40C43671-88EC-F684-F32C-2FA466A8290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RO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82988152-C5CB-566B-5428-FF669E8249F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RO"/>
              <a:t>Click to edit Master text styles</a:t>
            </a:r>
          </a:p>
          <a:p>
            <a:pPr lvl="1"/>
            <a:r>
              <a:rPr lang="en-US" altLang="en-RO"/>
              <a:t>Second level</a:t>
            </a:r>
          </a:p>
          <a:p>
            <a:pPr lvl="2"/>
            <a:r>
              <a:rPr lang="en-US" altLang="en-RO"/>
              <a:t>Third level</a:t>
            </a:r>
          </a:p>
          <a:p>
            <a:pPr lvl="3"/>
            <a:r>
              <a:rPr lang="en-US" altLang="en-RO"/>
              <a:t>Fourth level</a:t>
            </a:r>
          </a:p>
          <a:p>
            <a:pPr lvl="4"/>
            <a:r>
              <a:rPr lang="en-US" altLang="en-RO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D58058-3FEC-C398-FF86-E0E330321C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82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3CD5CB8-B696-1E44-891B-E6E9F2A74425}" type="datetimeFigureOut">
              <a:rPr lang="en-US"/>
              <a:pPr>
                <a:defRPr/>
              </a:pPr>
              <a:t>7/23/24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E08404-43DC-3B78-BD18-B204FC753D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82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851EA6-B4B0-A656-EDDE-5D14C2E0AD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767676"/>
                </a:solidFill>
                <a:latin typeface="Aptos" panose="020B0004020202020204" pitchFamily="34" charset="0"/>
              </a:defRPr>
            </a:lvl1pPr>
          </a:lstStyle>
          <a:p>
            <a:fld id="{9BF3C1CF-2EA5-274E-AE40-1AB20478DA52}" type="slidenum">
              <a:rPr lang="en-US" altLang="en-RO"/>
              <a:pPr/>
              <a:t>‹#›</a:t>
            </a:fld>
            <a:endParaRPr lang="en-US" altLang="en-R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F05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F05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F05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F05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>
            <a:extLst>
              <a:ext uri="{FF2B5EF4-FFF2-40B4-BE49-F238E27FC236}">
                <a16:creationId xmlns:a16="http://schemas.microsoft.com/office/drawing/2014/main" id="{81B75EAF-0651-A320-EED8-23C4F35C32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10188" y="693738"/>
            <a:ext cx="5614987" cy="2387600"/>
          </a:xfrm>
        </p:spPr>
        <p:txBody>
          <a:bodyPr/>
          <a:lstStyle/>
          <a:p>
            <a:r>
              <a:rPr lang="en-US" altLang="en-RO" sz="6700" b="1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AGAPE</a:t>
            </a:r>
            <a:br>
              <a:rPr lang="en-US" altLang="en-RO" b="1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</a:br>
            <a:r>
              <a:rPr lang="en-US" altLang="en-RO" sz="3200" b="1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ISUS</a:t>
            </a:r>
            <a:r>
              <a:rPr lang="en-US" altLang="en-RO" sz="3200" b="1" i="1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altLang="en-RO" sz="3200" b="1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M</a:t>
            </a:r>
            <a:r>
              <a:rPr lang="ro-RO" altLang="en-RO" sz="3200" b="1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Ă IUBEȘTE ÎNTOTDEAUNA</a:t>
            </a:r>
            <a:endParaRPr lang="en-US" altLang="en-RO" b="1"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</p:txBody>
      </p:sp>
      <p:sp>
        <p:nvSpPr>
          <p:cNvPr id="2051" name="Subtitle 2">
            <a:extLst>
              <a:ext uri="{FF2B5EF4-FFF2-40B4-BE49-F238E27FC236}">
                <a16:creationId xmlns:a16="http://schemas.microsoft.com/office/drawing/2014/main" id="{BF57DFCE-10C1-088B-CCB3-EFDE9C5365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1600" y="3602038"/>
            <a:ext cx="5486400" cy="1141412"/>
          </a:xfrm>
        </p:spPr>
        <p:txBody>
          <a:bodyPr/>
          <a:lstStyle/>
          <a:p>
            <a:r>
              <a:rPr lang="en-US" altLang="en-RO" sz="3200" b="1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2024</a:t>
            </a:r>
          </a:p>
          <a:p>
            <a:r>
              <a:rPr lang="en-US" altLang="en-RO" sz="3200" b="1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SABAT</a:t>
            </a:r>
            <a:r>
              <a:rPr lang="ro-RO" altLang="en-RO" sz="3200" b="1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UL COPIILOR</a:t>
            </a:r>
            <a:endParaRPr lang="en-US" altLang="en-RO" b="1">
              <a:solidFill>
                <a:srgbClr val="00B0F0"/>
              </a:solidFill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</p:txBody>
      </p:sp>
      <p:pic>
        <p:nvPicPr>
          <p:cNvPr id="2054" name="Picture 2" descr="C:\Users\Alina\Desktop\CHM.png">
            <a:extLst>
              <a:ext uri="{FF2B5EF4-FFF2-40B4-BE49-F238E27FC236}">
                <a16:creationId xmlns:a16="http://schemas.microsoft.com/office/drawing/2014/main" id="{0426A197-D25A-6A5B-D81C-5A10DDAF6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9575" y="5403850"/>
            <a:ext cx="754063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CasetăText 9">
            <a:extLst>
              <a:ext uri="{FF2B5EF4-FFF2-40B4-BE49-F238E27FC236}">
                <a16:creationId xmlns:a16="http://schemas.microsoft.com/office/drawing/2014/main" id="{9A2A111E-9BE5-30C6-1E22-DE67A3E89D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81900" y="5461000"/>
            <a:ext cx="2667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r>
              <a:rPr lang="en-US" altLang="en-RO" b="1"/>
              <a:t>DEPARTAMENTUL SLUJIREA COPIILOR</a:t>
            </a:r>
          </a:p>
        </p:txBody>
      </p:sp>
      <p:pic>
        <p:nvPicPr>
          <p:cNvPr id="3" name="Picture 2" descr="A blue and orange cover&#10;&#10;Description automatically generated">
            <a:extLst>
              <a:ext uri="{FF2B5EF4-FFF2-40B4-BE49-F238E27FC236}">
                <a16:creationId xmlns:a16="http://schemas.microsoft.com/office/drawing/2014/main" id="{CB801912-6C4D-1A65-9CAA-88DD9D96F2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0791" y="0"/>
            <a:ext cx="4886854" cy="6858000"/>
          </a:xfrm>
          <a:prstGeom prst="rect">
            <a:avLst/>
          </a:prstGeom>
        </p:spPr>
      </p:pic>
      <p:pic>
        <p:nvPicPr>
          <p:cNvPr id="5" name="Picture 4" descr="A rainbow colored heart with black background&#10;&#10;Description automatically generated">
            <a:extLst>
              <a:ext uri="{FF2B5EF4-FFF2-40B4-BE49-F238E27FC236}">
                <a16:creationId xmlns:a16="http://schemas.microsoft.com/office/drawing/2014/main" id="{1F83ED76-F191-B1A7-CF71-4E63B953A0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9053" y="0"/>
            <a:ext cx="4023218" cy="5963180"/>
          </a:xfrm>
          <a:prstGeom prst="rect">
            <a:avLst/>
          </a:prstGeom>
        </p:spPr>
      </p:pic>
      <p:pic>
        <p:nvPicPr>
          <p:cNvPr id="6" name="Picture 2" descr="C:\Users\Alina\Desktop\CHM.png">
            <a:extLst>
              <a:ext uri="{FF2B5EF4-FFF2-40B4-BE49-F238E27FC236}">
                <a16:creationId xmlns:a16="http://schemas.microsoft.com/office/drawing/2014/main" id="{39FC2E52-EDF2-73D0-146B-9E3C8497ED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800" y="4054213"/>
            <a:ext cx="1120775" cy="991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76123B5-0E73-6777-F7E9-43C9EDC46B4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1C620DE-5C8C-F6EA-5848-F08BA773FBA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6742113" cy="6858000"/>
          </a:xfrm>
          <a:custGeom>
            <a:avLst/>
            <a:gdLst>
              <a:gd name="connsiteX0" fmla="*/ 0 w 6568309"/>
              <a:gd name="connsiteY0" fmla="*/ 0 h 6858000"/>
              <a:gd name="connsiteX1" fmla="*/ 362841 w 6568309"/>
              <a:gd name="connsiteY1" fmla="*/ 0 h 6858000"/>
              <a:gd name="connsiteX2" fmla="*/ 523269 w 6568309"/>
              <a:gd name="connsiteY2" fmla="*/ 0 h 6858000"/>
              <a:gd name="connsiteX3" fmla="*/ 1343025 w 6568309"/>
              <a:gd name="connsiteY3" fmla="*/ 0 h 6858000"/>
              <a:gd name="connsiteX4" fmla="*/ 1705866 w 6568309"/>
              <a:gd name="connsiteY4" fmla="*/ 0 h 6858000"/>
              <a:gd name="connsiteX5" fmla="*/ 1866294 w 6568309"/>
              <a:gd name="connsiteY5" fmla="*/ 0 h 6858000"/>
              <a:gd name="connsiteX6" fmla="*/ 5225154 w 6568309"/>
              <a:gd name="connsiteY6" fmla="*/ 0 h 6858000"/>
              <a:gd name="connsiteX7" fmla="*/ 6568179 w 6568309"/>
              <a:gd name="connsiteY7" fmla="*/ 0 h 6858000"/>
              <a:gd name="connsiteX8" fmla="*/ 6568309 w 6568309"/>
              <a:gd name="connsiteY8" fmla="*/ 1 h 6858000"/>
              <a:gd name="connsiteX9" fmla="*/ 6562951 w 6568309"/>
              <a:gd name="connsiteY9" fmla="*/ 30700 h 6858000"/>
              <a:gd name="connsiteX10" fmla="*/ 6547446 w 6568309"/>
              <a:gd name="connsiteY10" fmla="*/ 310025 h 6858000"/>
              <a:gd name="connsiteX11" fmla="*/ 6558316 w 6568309"/>
              <a:gd name="connsiteY11" fmla="*/ 443960 h 6858000"/>
              <a:gd name="connsiteX12" fmla="*/ 6528896 w 6568309"/>
              <a:gd name="connsiteY12" fmla="*/ 642659 h 6858000"/>
              <a:gd name="connsiteX13" fmla="*/ 6523095 w 6568309"/>
              <a:gd name="connsiteY13" fmla="*/ 673307 h 6858000"/>
              <a:gd name="connsiteX14" fmla="*/ 6496169 w 6568309"/>
              <a:gd name="connsiteY14" fmla="*/ 839641 h 6858000"/>
              <a:gd name="connsiteX15" fmla="*/ 6450789 w 6568309"/>
              <a:gd name="connsiteY15" fmla="*/ 958357 h 6858000"/>
              <a:gd name="connsiteX16" fmla="*/ 6453996 w 6568309"/>
              <a:gd name="connsiteY16" fmla="*/ 963398 h 6858000"/>
              <a:gd name="connsiteX17" fmla="*/ 6419467 w 6568309"/>
              <a:gd name="connsiteY17" fmla="*/ 1117169 h 6858000"/>
              <a:gd name="connsiteX18" fmla="*/ 6417348 w 6568309"/>
              <a:gd name="connsiteY18" fmla="*/ 1144352 h 6858000"/>
              <a:gd name="connsiteX19" fmla="*/ 6418473 w 6568309"/>
              <a:gd name="connsiteY19" fmla="*/ 1164484 h 6858000"/>
              <a:gd name="connsiteX20" fmla="*/ 6406979 w 6568309"/>
              <a:gd name="connsiteY20" fmla="*/ 1213829 h 6858000"/>
              <a:gd name="connsiteX21" fmla="*/ 6381928 w 6568309"/>
              <a:gd name="connsiteY21" fmla="*/ 1294823 h 6858000"/>
              <a:gd name="connsiteX22" fmla="*/ 6377948 w 6568309"/>
              <a:gd name="connsiteY22" fmla="*/ 1312193 h 6858000"/>
              <a:gd name="connsiteX23" fmla="*/ 6379894 w 6568309"/>
              <a:gd name="connsiteY23" fmla="*/ 1327626 h 6858000"/>
              <a:gd name="connsiteX24" fmla="*/ 6385024 w 6568309"/>
              <a:gd name="connsiteY24" fmla="*/ 1331644 h 6858000"/>
              <a:gd name="connsiteX25" fmla="*/ 6383696 w 6568309"/>
              <a:gd name="connsiteY25" fmla="*/ 1341276 h 6858000"/>
              <a:gd name="connsiteX26" fmla="*/ 6384464 w 6568309"/>
              <a:gd name="connsiteY26" fmla="*/ 1343945 h 6858000"/>
              <a:gd name="connsiteX27" fmla="*/ 6387748 w 6568309"/>
              <a:gd name="connsiteY27" fmla="*/ 1359134 h 6858000"/>
              <a:gd name="connsiteX28" fmla="*/ 6364157 w 6568309"/>
              <a:gd name="connsiteY28" fmla="*/ 1427803 h 6858000"/>
              <a:gd name="connsiteX29" fmla="*/ 6335874 w 6568309"/>
              <a:gd name="connsiteY29" fmla="*/ 1540278 h 6858000"/>
              <a:gd name="connsiteX30" fmla="*/ 6331892 w 6568309"/>
              <a:gd name="connsiteY30" fmla="*/ 1547262 h 6858000"/>
              <a:gd name="connsiteX31" fmla="*/ 6332744 w 6568309"/>
              <a:gd name="connsiteY31" fmla="*/ 1577056 h 6858000"/>
              <a:gd name="connsiteX32" fmla="*/ 6333604 w 6568309"/>
              <a:gd name="connsiteY32" fmla="*/ 1595898 h 6858000"/>
              <a:gd name="connsiteX33" fmla="*/ 6324749 w 6568309"/>
              <a:gd name="connsiteY33" fmla="*/ 1703726 h 6858000"/>
              <a:gd name="connsiteX34" fmla="*/ 6329594 w 6568309"/>
              <a:gd name="connsiteY34" fmla="*/ 1809535 h 6858000"/>
              <a:gd name="connsiteX35" fmla="*/ 6329062 w 6568309"/>
              <a:gd name="connsiteY35" fmla="*/ 2018310 h 6858000"/>
              <a:gd name="connsiteX36" fmla="*/ 6321735 w 6568309"/>
              <a:gd name="connsiteY36" fmla="*/ 2071355 h 6858000"/>
              <a:gd name="connsiteX37" fmla="*/ 6322678 w 6568309"/>
              <a:gd name="connsiteY37" fmla="*/ 2141166 h 6858000"/>
              <a:gd name="connsiteX38" fmla="*/ 6321340 w 6568309"/>
              <a:gd name="connsiteY38" fmla="*/ 2154548 h 6858000"/>
              <a:gd name="connsiteX39" fmla="*/ 6316582 w 6568309"/>
              <a:gd name="connsiteY39" fmla="*/ 2158153 h 6858000"/>
              <a:gd name="connsiteX40" fmla="*/ 6311428 w 6568309"/>
              <a:gd name="connsiteY40" fmla="*/ 2178174 h 6858000"/>
              <a:gd name="connsiteX41" fmla="*/ 6310192 w 6568309"/>
              <a:gd name="connsiteY41" fmla="*/ 2202858 h 6858000"/>
              <a:gd name="connsiteX42" fmla="*/ 6309211 w 6568309"/>
              <a:gd name="connsiteY42" fmla="*/ 2320214 h 6858000"/>
              <a:gd name="connsiteX43" fmla="*/ 6300151 w 6568309"/>
              <a:gd name="connsiteY43" fmla="*/ 2417011 h 6858000"/>
              <a:gd name="connsiteX44" fmla="*/ 6295176 w 6568309"/>
              <a:gd name="connsiteY44" fmla="*/ 2454207 h 6858000"/>
              <a:gd name="connsiteX45" fmla="*/ 6293727 w 6568309"/>
              <a:gd name="connsiteY45" fmla="*/ 2487203 h 6858000"/>
              <a:gd name="connsiteX46" fmla="*/ 6285477 w 6568309"/>
              <a:gd name="connsiteY46" fmla="*/ 2512282 h 6858000"/>
              <a:gd name="connsiteX47" fmla="*/ 6286205 w 6568309"/>
              <a:gd name="connsiteY47" fmla="*/ 2514318 h 6858000"/>
              <a:gd name="connsiteX48" fmla="*/ 6304629 w 6568309"/>
              <a:gd name="connsiteY48" fmla="*/ 2574334 h 6858000"/>
              <a:gd name="connsiteX49" fmla="*/ 6303842 w 6568309"/>
              <a:gd name="connsiteY49" fmla="*/ 2579877 h 6858000"/>
              <a:gd name="connsiteX50" fmla="*/ 6303953 w 6568309"/>
              <a:gd name="connsiteY50" fmla="*/ 2608928 h 6858000"/>
              <a:gd name="connsiteX51" fmla="*/ 6303530 w 6568309"/>
              <a:gd name="connsiteY51" fmla="*/ 2613111 h 6858000"/>
              <a:gd name="connsiteX52" fmla="*/ 6297474 w 6568309"/>
              <a:gd name="connsiteY52" fmla="*/ 2621996 h 6858000"/>
              <a:gd name="connsiteX53" fmla="*/ 6299263 w 6568309"/>
              <a:gd name="connsiteY53" fmla="*/ 2634265 h 6858000"/>
              <a:gd name="connsiteX54" fmla="*/ 6293065 w 6568309"/>
              <a:gd name="connsiteY54" fmla="*/ 2647237 h 6858000"/>
              <a:gd name="connsiteX55" fmla="*/ 6297496 w 6568309"/>
              <a:gd name="connsiteY55" fmla="*/ 2650786 h 6858000"/>
              <a:gd name="connsiteX56" fmla="*/ 6301708 w 6568309"/>
              <a:gd name="connsiteY56" fmla="*/ 2661993 h 6858000"/>
              <a:gd name="connsiteX57" fmla="*/ 6295884 w 6568309"/>
              <a:gd name="connsiteY57" fmla="*/ 2670949 h 6858000"/>
              <a:gd name="connsiteX58" fmla="*/ 6291714 w 6568309"/>
              <a:gd name="connsiteY58" fmla="*/ 2690255 h 6858000"/>
              <a:gd name="connsiteX59" fmla="*/ 6292327 w 6568309"/>
              <a:gd name="connsiteY59" fmla="*/ 2695683 h 6858000"/>
              <a:gd name="connsiteX60" fmla="*/ 6284410 w 6568309"/>
              <a:gd name="connsiteY60" fmla="*/ 2713964 h 6858000"/>
              <a:gd name="connsiteX61" fmla="*/ 6280410 w 6568309"/>
              <a:gd name="connsiteY61" fmla="*/ 2730175 h 6858000"/>
              <a:gd name="connsiteX62" fmla="*/ 6288082 w 6568309"/>
              <a:gd name="connsiteY62" fmla="*/ 2763497 h 6858000"/>
              <a:gd name="connsiteX63" fmla="*/ 6260924 w 6568309"/>
              <a:gd name="connsiteY63" fmla="*/ 3051539 h 6858000"/>
              <a:gd name="connsiteX64" fmla="*/ 6210151 w 6568309"/>
              <a:gd name="connsiteY64" fmla="*/ 3335396 h 6858000"/>
              <a:gd name="connsiteX65" fmla="*/ 6212034 w 6568309"/>
              <a:gd name="connsiteY65" fmla="*/ 3456509 h 6858000"/>
              <a:gd name="connsiteX66" fmla="*/ 6197490 w 6568309"/>
              <a:gd name="connsiteY66" fmla="*/ 3531827 h 6858000"/>
              <a:gd name="connsiteX67" fmla="*/ 6208018 w 6568309"/>
              <a:gd name="connsiteY67" fmla="*/ 3570877 h 6858000"/>
              <a:gd name="connsiteX68" fmla="*/ 6205920 w 6568309"/>
              <a:gd name="connsiteY68" fmla="*/ 3583849 h 6858000"/>
              <a:gd name="connsiteX69" fmla="*/ 6199616 w 6568309"/>
              <a:gd name="connsiteY69" fmla="*/ 3592763 h 6858000"/>
              <a:gd name="connsiteX70" fmla="*/ 6181288 w 6568309"/>
              <a:gd name="connsiteY70" fmla="*/ 3653485 h 6858000"/>
              <a:gd name="connsiteX71" fmla="*/ 6175963 w 6568309"/>
              <a:gd name="connsiteY71" fmla="*/ 3670528 h 6858000"/>
              <a:gd name="connsiteX72" fmla="*/ 6176722 w 6568309"/>
              <a:gd name="connsiteY72" fmla="*/ 3685990 h 6858000"/>
              <a:gd name="connsiteX73" fmla="*/ 6181549 w 6568309"/>
              <a:gd name="connsiteY73" fmla="*/ 3690283 h 6858000"/>
              <a:gd name="connsiteX74" fmla="*/ 6179476 w 6568309"/>
              <a:gd name="connsiteY74" fmla="*/ 3699787 h 6858000"/>
              <a:gd name="connsiteX75" fmla="*/ 6180040 w 6568309"/>
              <a:gd name="connsiteY75" fmla="*/ 3702486 h 6858000"/>
              <a:gd name="connsiteX76" fmla="*/ 6182155 w 6568309"/>
              <a:gd name="connsiteY76" fmla="*/ 3717784 h 6858000"/>
              <a:gd name="connsiteX77" fmla="*/ 6158980 w 6568309"/>
              <a:gd name="connsiteY77" fmla="*/ 3746229 h 6858000"/>
              <a:gd name="connsiteX78" fmla="*/ 6096049 w 6568309"/>
              <a:gd name="connsiteY78" fmla="*/ 3924910 h 6858000"/>
              <a:gd name="connsiteX79" fmla="*/ 6069712 w 6568309"/>
              <a:gd name="connsiteY79" fmla="*/ 3989353 h 6858000"/>
              <a:gd name="connsiteX80" fmla="*/ 6067330 w 6568309"/>
              <a:gd name="connsiteY80" fmla="*/ 4033899 h 6858000"/>
              <a:gd name="connsiteX81" fmla="*/ 6061081 w 6568309"/>
              <a:gd name="connsiteY81" fmla="*/ 4142250 h 6858000"/>
              <a:gd name="connsiteX82" fmla="*/ 6042858 w 6568309"/>
              <a:gd name="connsiteY82" fmla="*/ 4329442 h 6858000"/>
              <a:gd name="connsiteX83" fmla="*/ 6034182 w 6568309"/>
              <a:gd name="connsiteY83" fmla="*/ 4456184 h 6858000"/>
              <a:gd name="connsiteX84" fmla="*/ 6029178 w 6568309"/>
              <a:gd name="connsiteY84" fmla="*/ 4468478 h 6858000"/>
              <a:gd name="connsiteX85" fmla="*/ 6029974 w 6568309"/>
              <a:gd name="connsiteY85" fmla="*/ 4469862 h 6858000"/>
              <a:gd name="connsiteX86" fmla="*/ 6028340 w 6568309"/>
              <a:gd name="connsiteY86" fmla="*/ 4483797 h 6858000"/>
              <a:gd name="connsiteX87" fmla="*/ 6025168 w 6568309"/>
              <a:gd name="connsiteY87" fmla="*/ 4487091 h 6858000"/>
              <a:gd name="connsiteX88" fmla="*/ 6023164 w 6568309"/>
              <a:gd name="connsiteY88" fmla="*/ 4496728 h 6858000"/>
              <a:gd name="connsiteX89" fmla="*/ 6016839 w 6568309"/>
              <a:gd name="connsiteY89" fmla="*/ 4515918 h 6858000"/>
              <a:gd name="connsiteX90" fmla="*/ 6017886 w 6568309"/>
              <a:gd name="connsiteY90" fmla="*/ 4519316 h 6858000"/>
              <a:gd name="connsiteX91" fmla="*/ 6011819 w 6568309"/>
              <a:gd name="connsiteY91" fmla="*/ 4547957 h 6858000"/>
              <a:gd name="connsiteX92" fmla="*/ 6012791 w 6568309"/>
              <a:gd name="connsiteY92" fmla="*/ 4548262 h 6858000"/>
              <a:gd name="connsiteX93" fmla="*/ 6015703 w 6568309"/>
              <a:gd name="connsiteY93" fmla="*/ 4555939 h 6858000"/>
              <a:gd name="connsiteX94" fmla="*/ 6018854 w 6568309"/>
              <a:gd name="connsiteY94" fmla="*/ 4570815 h 6858000"/>
              <a:gd name="connsiteX95" fmla="*/ 6033000 w 6568309"/>
              <a:gd name="connsiteY95" fmla="*/ 4633846 h 6858000"/>
              <a:gd name="connsiteX96" fmla="*/ 6032325 w 6568309"/>
              <a:gd name="connsiteY96" fmla="*/ 4639816 h 6858000"/>
              <a:gd name="connsiteX97" fmla="*/ 6032549 w 6568309"/>
              <a:gd name="connsiteY97" fmla="*/ 4639923 h 6858000"/>
              <a:gd name="connsiteX98" fmla="*/ 6032309 w 6568309"/>
              <a:gd name="connsiteY98" fmla="*/ 4646192 h 6858000"/>
              <a:gd name="connsiteX99" fmla="*/ 6031095 w 6568309"/>
              <a:gd name="connsiteY99" fmla="*/ 4650706 h 6858000"/>
              <a:gd name="connsiteX100" fmla="*/ 6029786 w 6568309"/>
              <a:gd name="connsiteY100" fmla="*/ 4662290 h 6858000"/>
              <a:gd name="connsiteX101" fmla="*/ 6030911 w 6568309"/>
              <a:gd name="connsiteY101" fmla="*/ 4666180 h 6858000"/>
              <a:gd name="connsiteX102" fmla="*/ 6033630 w 6568309"/>
              <a:gd name="connsiteY102" fmla="*/ 4667585 h 6858000"/>
              <a:gd name="connsiteX103" fmla="*/ 6033189 w 6568309"/>
              <a:gd name="connsiteY103" fmla="*/ 4668660 h 6858000"/>
              <a:gd name="connsiteX104" fmla="*/ 6038764 w 6568309"/>
              <a:gd name="connsiteY104" fmla="*/ 4689807 h 6858000"/>
              <a:gd name="connsiteX105" fmla="*/ 6042217 w 6568309"/>
              <a:gd name="connsiteY105" fmla="*/ 4737890 h 6858000"/>
              <a:gd name="connsiteX106" fmla="*/ 6040543 w 6568309"/>
              <a:gd name="connsiteY106" fmla="*/ 4765657 h 6858000"/>
              <a:gd name="connsiteX107" fmla="*/ 6039956 w 6568309"/>
              <a:gd name="connsiteY107" fmla="*/ 4841463 h 6858000"/>
              <a:gd name="connsiteX108" fmla="*/ 6057123 w 6568309"/>
              <a:gd name="connsiteY108" fmla="*/ 4969863 h 6858000"/>
              <a:gd name="connsiteX109" fmla="*/ 6055039 w 6568309"/>
              <a:gd name="connsiteY109" fmla="*/ 4974028 h 6858000"/>
              <a:gd name="connsiteX110" fmla="*/ 6053462 w 6568309"/>
              <a:gd name="connsiteY110" fmla="*/ 4980318 h 6858000"/>
              <a:gd name="connsiteX111" fmla="*/ 6053643 w 6568309"/>
              <a:gd name="connsiteY111" fmla="*/ 4980501 h 6858000"/>
              <a:gd name="connsiteX112" fmla="*/ 6051733 w 6568309"/>
              <a:gd name="connsiteY112" fmla="*/ 4986338 h 6858000"/>
              <a:gd name="connsiteX113" fmla="*/ 6049602 w 6568309"/>
              <a:gd name="connsiteY113" fmla="*/ 4991296 h 6858000"/>
              <a:gd name="connsiteX114" fmla="*/ 6075165 w 6568309"/>
              <a:gd name="connsiteY114" fmla="*/ 5076895 h 6858000"/>
              <a:gd name="connsiteX115" fmla="*/ 6073751 w 6568309"/>
              <a:gd name="connsiteY115" fmla="*/ 5081568 h 6858000"/>
              <a:gd name="connsiteX116" fmla="*/ 6073150 w 6568309"/>
              <a:gd name="connsiteY116" fmla="*/ 5088173 h 6858000"/>
              <a:gd name="connsiteX117" fmla="*/ 6073355 w 6568309"/>
              <a:gd name="connsiteY117" fmla="*/ 5088300 h 6858000"/>
              <a:gd name="connsiteX118" fmla="*/ 6072362 w 6568309"/>
              <a:gd name="connsiteY118" fmla="*/ 5094558 h 6858000"/>
              <a:gd name="connsiteX119" fmla="*/ 6064726 w 6568309"/>
              <a:gd name="connsiteY119" fmla="*/ 5125620 h 6858000"/>
              <a:gd name="connsiteX120" fmla="*/ 6065415 w 6568309"/>
              <a:gd name="connsiteY120" fmla="*/ 5268004 h 6858000"/>
              <a:gd name="connsiteX121" fmla="*/ 6066081 w 6568309"/>
              <a:gd name="connsiteY121" fmla="*/ 5269530 h 6858000"/>
              <a:gd name="connsiteX122" fmla="*/ 6043407 w 6568309"/>
              <a:gd name="connsiteY122" fmla="*/ 5390941 h 6858000"/>
              <a:gd name="connsiteX123" fmla="*/ 6025377 w 6568309"/>
              <a:gd name="connsiteY123" fmla="*/ 5539927 h 6858000"/>
              <a:gd name="connsiteX124" fmla="*/ 6010052 w 6568309"/>
              <a:gd name="connsiteY124" fmla="*/ 5791594 h 6858000"/>
              <a:gd name="connsiteX125" fmla="*/ 5994220 w 6568309"/>
              <a:gd name="connsiteY125" fmla="*/ 5855206 h 6858000"/>
              <a:gd name="connsiteX126" fmla="*/ 5982580 w 6568309"/>
              <a:gd name="connsiteY126" fmla="*/ 5873582 h 6858000"/>
              <a:gd name="connsiteX127" fmla="*/ 5983608 w 6568309"/>
              <a:gd name="connsiteY127" fmla="*/ 5876037 h 6858000"/>
              <a:gd name="connsiteX128" fmla="*/ 5983535 w 6568309"/>
              <a:gd name="connsiteY128" fmla="*/ 5886534 h 6858000"/>
              <a:gd name="connsiteX129" fmla="*/ 5988737 w 6568309"/>
              <a:gd name="connsiteY129" fmla="*/ 5888644 h 6858000"/>
              <a:gd name="connsiteX130" fmla="*/ 5992371 w 6568309"/>
              <a:gd name="connsiteY130" fmla="*/ 5903832 h 6858000"/>
              <a:gd name="connsiteX131" fmla="*/ 5990780 w 6568309"/>
              <a:gd name="connsiteY131" fmla="*/ 5923391 h 6858000"/>
              <a:gd name="connsiteX132" fmla="*/ 5993870 w 6568309"/>
              <a:gd name="connsiteY132" fmla="*/ 6013205 h 6858000"/>
              <a:gd name="connsiteX133" fmla="*/ 5997673 w 6568309"/>
              <a:gd name="connsiteY133" fmla="*/ 6074018 h 6858000"/>
              <a:gd name="connsiteX134" fmla="*/ 6014840 w 6568309"/>
              <a:gd name="connsiteY134" fmla="*/ 6130837 h 6858000"/>
              <a:gd name="connsiteX135" fmla="*/ 6010704 w 6568309"/>
              <a:gd name="connsiteY135" fmla="*/ 6152982 h 6858000"/>
              <a:gd name="connsiteX136" fmla="*/ 6038294 w 6568309"/>
              <a:gd name="connsiteY136" fmla="*/ 6221100 h 6858000"/>
              <a:gd name="connsiteX137" fmla="*/ 6052331 w 6568309"/>
              <a:gd name="connsiteY137" fmla="*/ 6287550 h 6858000"/>
              <a:gd name="connsiteX138" fmla="*/ 6074143 w 6568309"/>
              <a:gd name="connsiteY138" fmla="*/ 6401595 h 6858000"/>
              <a:gd name="connsiteX139" fmla="*/ 6060199 w 6568309"/>
              <a:gd name="connsiteY139" fmla="*/ 6487110 h 6858000"/>
              <a:gd name="connsiteX140" fmla="*/ 6081156 w 6568309"/>
              <a:gd name="connsiteY140" fmla="*/ 6588589 h 6858000"/>
              <a:gd name="connsiteX141" fmla="*/ 6114944 w 6568309"/>
              <a:gd name="connsiteY141" fmla="*/ 6769963 h 6858000"/>
              <a:gd name="connsiteX142" fmla="*/ 6128950 w 6568309"/>
              <a:gd name="connsiteY142" fmla="*/ 6835814 h 6858000"/>
              <a:gd name="connsiteX143" fmla="*/ 6132536 w 6568309"/>
              <a:gd name="connsiteY143" fmla="*/ 6858000 h 6858000"/>
              <a:gd name="connsiteX144" fmla="*/ 4789511 w 6568309"/>
              <a:gd name="connsiteY144" fmla="*/ 6858000 h 6858000"/>
              <a:gd name="connsiteX145" fmla="*/ 1866294 w 6568309"/>
              <a:gd name="connsiteY145" fmla="*/ 6858000 h 6858000"/>
              <a:gd name="connsiteX146" fmla="*/ 1705866 w 6568309"/>
              <a:gd name="connsiteY146" fmla="*/ 6858000 h 6858000"/>
              <a:gd name="connsiteX147" fmla="*/ 1343025 w 6568309"/>
              <a:gd name="connsiteY147" fmla="*/ 6858000 h 6858000"/>
              <a:gd name="connsiteX148" fmla="*/ 523269 w 6568309"/>
              <a:gd name="connsiteY148" fmla="*/ 6858000 h 6858000"/>
              <a:gd name="connsiteX149" fmla="*/ 362841 w 6568309"/>
              <a:gd name="connsiteY149" fmla="*/ 6858000 h 6858000"/>
              <a:gd name="connsiteX150" fmla="*/ 0 w 6568309"/>
              <a:gd name="connsiteY15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6568309" h="6858000">
                <a:moveTo>
                  <a:pt x="0" y="0"/>
                </a:moveTo>
                <a:lnTo>
                  <a:pt x="362841" y="0"/>
                </a:lnTo>
                <a:lnTo>
                  <a:pt x="523269" y="0"/>
                </a:lnTo>
                <a:lnTo>
                  <a:pt x="1343025" y="0"/>
                </a:lnTo>
                <a:lnTo>
                  <a:pt x="1705866" y="0"/>
                </a:lnTo>
                <a:lnTo>
                  <a:pt x="1866294" y="0"/>
                </a:lnTo>
                <a:lnTo>
                  <a:pt x="5225154" y="0"/>
                </a:lnTo>
                <a:lnTo>
                  <a:pt x="6568179" y="0"/>
                </a:lnTo>
                <a:lnTo>
                  <a:pt x="6568309" y="1"/>
                </a:lnTo>
                <a:lnTo>
                  <a:pt x="6562951" y="30700"/>
                </a:lnTo>
                <a:cubicBezTo>
                  <a:pt x="6559126" y="84364"/>
                  <a:pt x="6548218" y="241149"/>
                  <a:pt x="6547446" y="310025"/>
                </a:cubicBezTo>
                <a:cubicBezTo>
                  <a:pt x="6550151" y="367544"/>
                  <a:pt x="6557712" y="408251"/>
                  <a:pt x="6558316" y="443960"/>
                </a:cubicBezTo>
                <a:cubicBezTo>
                  <a:pt x="6555224" y="499397"/>
                  <a:pt x="6534767" y="604434"/>
                  <a:pt x="6528896" y="642659"/>
                </a:cubicBezTo>
                <a:cubicBezTo>
                  <a:pt x="6535204" y="657287"/>
                  <a:pt x="6515365" y="658191"/>
                  <a:pt x="6523095" y="673307"/>
                </a:cubicBezTo>
                <a:cubicBezTo>
                  <a:pt x="6523388" y="693769"/>
                  <a:pt x="6506868" y="797295"/>
                  <a:pt x="6496169" y="839641"/>
                </a:cubicBezTo>
                <a:cubicBezTo>
                  <a:pt x="6484119" y="887148"/>
                  <a:pt x="6457817" y="937731"/>
                  <a:pt x="6450789" y="958357"/>
                </a:cubicBezTo>
                <a:cubicBezTo>
                  <a:pt x="6443760" y="978983"/>
                  <a:pt x="6459217" y="936930"/>
                  <a:pt x="6453996" y="963398"/>
                </a:cubicBezTo>
                <a:cubicBezTo>
                  <a:pt x="6448777" y="989867"/>
                  <a:pt x="6425575" y="1087010"/>
                  <a:pt x="6419467" y="1117169"/>
                </a:cubicBezTo>
                <a:cubicBezTo>
                  <a:pt x="6431540" y="1118586"/>
                  <a:pt x="6409651" y="1135372"/>
                  <a:pt x="6417348" y="1144352"/>
                </a:cubicBezTo>
                <a:cubicBezTo>
                  <a:pt x="6424109" y="1150681"/>
                  <a:pt x="6419047" y="1157251"/>
                  <a:pt x="6418473" y="1164484"/>
                </a:cubicBezTo>
                <a:cubicBezTo>
                  <a:pt x="6423767" y="1173524"/>
                  <a:pt x="6413947" y="1205209"/>
                  <a:pt x="6406979" y="1213829"/>
                </a:cubicBezTo>
                <a:cubicBezTo>
                  <a:pt x="6382818" y="1235037"/>
                  <a:pt x="6400452" y="1277327"/>
                  <a:pt x="6381928" y="1294823"/>
                </a:cubicBezTo>
                <a:cubicBezTo>
                  <a:pt x="6379195" y="1300845"/>
                  <a:pt x="6378069" y="1306615"/>
                  <a:pt x="6377948" y="1312193"/>
                </a:cubicBezTo>
                <a:lnTo>
                  <a:pt x="6379894" y="1327626"/>
                </a:lnTo>
                <a:lnTo>
                  <a:pt x="6385024" y="1331644"/>
                </a:lnTo>
                <a:lnTo>
                  <a:pt x="6383696" y="1341276"/>
                </a:lnTo>
                <a:cubicBezTo>
                  <a:pt x="6383952" y="1342166"/>
                  <a:pt x="6384208" y="1343055"/>
                  <a:pt x="6384464" y="1343945"/>
                </a:cubicBezTo>
                <a:cubicBezTo>
                  <a:pt x="6385957" y="1349040"/>
                  <a:pt x="6387253" y="1354080"/>
                  <a:pt x="6387748" y="1359134"/>
                </a:cubicBezTo>
                <a:cubicBezTo>
                  <a:pt x="6384363" y="1373109"/>
                  <a:pt x="6372802" y="1397612"/>
                  <a:pt x="6364157" y="1427803"/>
                </a:cubicBezTo>
                <a:cubicBezTo>
                  <a:pt x="6348141" y="1460349"/>
                  <a:pt x="6348362" y="1505076"/>
                  <a:pt x="6335874" y="1540278"/>
                </a:cubicBezTo>
                <a:lnTo>
                  <a:pt x="6331892" y="1547262"/>
                </a:lnTo>
                <a:lnTo>
                  <a:pt x="6332744" y="1577056"/>
                </a:lnTo>
                <a:cubicBezTo>
                  <a:pt x="6335859" y="1582205"/>
                  <a:pt x="6336674" y="1589568"/>
                  <a:pt x="6333604" y="1595898"/>
                </a:cubicBezTo>
                <a:lnTo>
                  <a:pt x="6324749" y="1703726"/>
                </a:lnTo>
                <a:cubicBezTo>
                  <a:pt x="6324080" y="1739332"/>
                  <a:pt x="6318019" y="1754453"/>
                  <a:pt x="6329594" y="1809535"/>
                </a:cubicBezTo>
                <a:cubicBezTo>
                  <a:pt x="6344930" y="1868036"/>
                  <a:pt x="6323725" y="1952670"/>
                  <a:pt x="6329062" y="2018310"/>
                </a:cubicBezTo>
                <a:cubicBezTo>
                  <a:pt x="6308075" y="2053162"/>
                  <a:pt x="6326925" y="2034561"/>
                  <a:pt x="6321735" y="2071355"/>
                </a:cubicBezTo>
                <a:lnTo>
                  <a:pt x="6322678" y="2141166"/>
                </a:lnTo>
                <a:lnTo>
                  <a:pt x="6321340" y="2154548"/>
                </a:lnTo>
                <a:lnTo>
                  <a:pt x="6316582" y="2158153"/>
                </a:lnTo>
                <a:lnTo>
                  <a:pt x="6311428" y="2178174"/>
                </a:lnTo>
                <a:cubicBezTo>
                  <a:pt x="6310177" y="2185696"/>
                  <a:pt x="6309622" y="2193828"/>
                  <a:pt x="6310192" y="2202858"/>
                </a:cubicBezTo>
                <a:cubicBezTo>
                  <a:pt x="6319667" y="2232772"/>
                  <a:pt x="6296459" y="2283357"/>
                  <a:pt x="6309211" y="2320214"/>
                </a:cubicBezTo>
                <a:cubicBezTo>
                  <a:pt x="6307537" y="2355906"/>
                  <a:pt x="6302490" y="2394678"/>
                  <a:pt x="6300151" y="2417011"/>
                </a:cubicBezTo>
                <a:cubicBezTo>
                  <a:pt x="6292303" y="2426377"/>
                  <a:pt x="6304439" y="2456509"/>
                  <a:pt x="6295176" y="2454207"/>
                </a:cubicBezTo>
                <a:cubicBezTo>
                  <a:pt x="6299335" y="2464947"/>
                  <a:pt x="6297305" y="2476105"/>
                  <a:pt x="6293727" y="2487203"/>
                </a:cubicBezTo>
                <a:lnTo>
                  <a:pt x="6285477" y="2512282"/>
                </a:lnTo>
                <a:cubicBezTo>
                  <a:pt x="6285720" y="2512961"/>
                  <a:pt x="6285962" y="2513640"/>
                  <a:pt x="6286205" y="2514318"/>
                </a:cubicBezTo>
                <a:cubicBezTo>
                  <a:pt x="6292347" y="2534324"/>
                  <a:pt x="6298487" y="2554328"/>
                  <a:pt x="6304629" y="2574334"/>
                </a:cubicBezTo>
                <a:lnTo>
                  <a:pt x="6303842" y="2579877"/>
                </a:lnTo>
                <a:cubicBezTo>
                  <a:pt x="6303729" y="2585644"/>
                  <a:pt x="6304006" y="2603388"/>
                  <a:pt x="6303953" y="2608928"/>
                </a:cubicBezTo>
                <a:lnTo>
                  <a:pt x="6303530" y="2613111"/>
                </a:lnTo>
                <a:lnTo>
                  <a:pt x="6297474" y="2621996"/>
                </a:lnTo>
                <a:lnTo>
                  <a:pt x="6299263" y="2634265"/>
                </a:lnTo>
                <a:lnTo>
                  <a:pt x="6293065" y="2647237"/>
                </a:lnTo>
                <a:cubicBezTo>
                  <a:pt x="6294685" y="2648158"/>
                  <a:pt x="6296180" y="2649356"/>
                  <a:pt x="6297496" y="2650786"/>
                </a:cubicBezTo>
                <a:lnTo>
                  <a:pt x="6301708" y="2661993"/>
                </a:lnTo>
                <a:lnTo>
                  <a:pt x="6295884" y="2670949"/>
                </a:lnTo>
                <a:cubicBezTo>
                  <a:pt x="6304913" y="2672007"/>
                  <a:pt x="6294429" y="2681695"/>
                  <a:pt x="6291714" y="2690255"/>
                </a:cubicBezTo>
                <a:lnTo>
                  <a:pt x="6292327" y="2695683"/>
                </a:lnTo>
                <a:lnTo>
                  <a:pt x="6284410" y="2713964"/>
                </a:lnTo>
                <a:lnTo>
                  <a:pt x="6280410" y="2730175"/>
                </a:lnTo>
                <a:lnTo>
                  <a:pt x="6288082" y="2763497"/>
                </a:lnTo>
                <a:lnTo>
                  <a:pt x="6260924" y="3051539"/>
                </a:lnTo>
                <a:cubicBezTo>
                  <a:pt x="6251455" y="3165645"/>
                  <a:pt x="6222174" y="3216611"/>
                  <a:pt x="6210151" y="3335396"/>
                </a:cubicBezTo>
                <a:lnTo>
                  <a:pt x="6212034" y="3456509"/>
                </a:lnTo>
                <a:lnTo>
                  <a:pt x="6197490" y="3531827"/>
                </a:lnTo>
                <a:lnTo>
                  <a:pt x="6208018" y="3570877"/>
                </a:lnTo>
                <a:lnTo>
                  <a:pt x="6205920" y="3583849"/>
                </a:lnTo>
                <a:lnTo>
                  <a:pt x="6199616" y="3592763"/>
                </a:lnTo>
                <a:cubicBezTo>
                  <a:pt x="6191839" y="3613948"/>
                  <a:pt x="6196204" y="3641245"/>
                  <a:pt x="6181288" y="3653485"/>
                </a:cubicBezTo>
                <a:cubicBezTo>
                  <a:pt x="6178087" y="3659316"/>
                  <a:pt x="6176516" y="3664985"/>
                  <a:pt x="6175963" y="3670528"/>
                </a:cubicBezTo>
                <a:lnTo>
                  <a:pt x="6176722" y="3685990"/>
                </a:lnTo>
                <a:lnTo>
                  <a:pt x="6181549" y="3690283"/>
                </a:lnTo>
                <a:lnTo>
                  <a:pt x="6179476" y="3699787"/>
                </a:lnTo>
                <a:cubicBezTo>
                  <a:pt x="6179664" y="3700686"/>
                  <a:pt x="6179852" y="3701586"/>
                  <a:pt x="6180040" y="3702486"/>
                </a:cubicBezTo>
                <a:cubicBezTo>
                  <a:pt x="6181140" y="3707637"/>
                  <a:pt x="6182047" y="3712728"/>
                  <a:pt x="6182155" y="3717784"/>
                </a:cubicBezTo>
                <a:cubicBezTo>
                  <a:pt x="6156678" y="3711701"/>
                  <a:pt x="6178864" y="3759789"/>
                  <a:pt x="6158980" y="3746229"/>
                </a:cubicBezTo>
                <a:cubicBezTo>
                  <a:pt x="6144630" y="3780750"/>
                  <a:pt x="6117520" y="3867558"/>
                  <a:pt x="6096049" y="3924910"/>
                </a:cubicBezTo>
                <a:lnTo>
                  <a:pt x="6069712" y="3989353"/>
                </a:lnTo>
                <a:lnTo>
                  <a:pt x="6067330" y="4033899"/>
                </a:lnTo>
                <a:cubicBezTo>
                  <a:pt x="6065506" y="4070470"/>
                  <a:pt x="6063599" y="4110146"/>
                  <a:pt x="6061081" y="4142250"/>
                </a:cubicBezTo>
                <a:cubicBezTo>
                  <a:pt x="6055260" y="4200007"/>
                  <a:pt x="6045907" y="4278998"/>
                  <a:pt x="6042858" y="4329442"/>
                </a:cubicBezTo>
                <a:cubicBezTo>
                  <a:pt x="6038376" y="4381764"/>
                  <a:pt x="6036461" y="4433012"/>
                  <a:pt x="6034182" y="4456184"/>
                </a:cubicBezTo>
                <a:lnTo>
                  <a:pt x="6029178" y="4468478"/>
                </a:lnTo>
                <a:lnTo>
                  <a:pt x="6029974" y="4469862"/>
                </a:lnTo>
                <a:cubicBezTo>
                  <a:pt x="6031287" y="4476321"/>
                  <a:pt x="6030316" y="4480555"/>
                  <a:pt x="6028340" y="4483797"/>
                </a:cubicBezTo>
                <a:lnTo>
                  <a:pt x="6025168" y="4487091"/>
                </a:lnTo>
                <a:lnTo>
                  <a:pt x="6023164" y="4496728"/>
                </a:lnTo>
                <a:lnTo>
                  <a:pt x="6016839" y="4515918"/>
                </a:lnTo>
                <a:cubicBezTo>
                  <a:pt x="6017189" y="4517049"/>
                  <a:pt x="6017537" y="4518182"/>
                  <a:pt x="6017886" y="4519316"/>
                </a:cubicBezTo>
                <a:lnTo>
                  <a:pt x="6011819" y="4547957"/>
                </a:lnTo>
                <a:lnTo>
                  <a:pt x="6012791" y="4548262"/>
                </a:lnTo>
                <a:cubicBezTo>
                  <a:pt x="6014837" y="4549595"/>
                  <a:pt x="6016087" y="4551811"/>
                  <a:pt x="6015703" y="4555939"/>
                </a:cubicBezTo>
                <a:cubicBezTo>
                  <a:pt x="6031790" y="4548276"/>
                  <a:pt x="6021405" y="4557977"/>
                  <a:pt x="6018854" y="4570815"/>
                </a:cubicBezTo>
                <a:cubicBezTo>
                  <a:pt x="6021736" y="4583801"/>
                  <a:pt x="6030754" y="4622347"/>
                  <a:pt x="6033000" y="4633846"/>
                </a:cubicBezTo>
                <a:lnTo>
                  <a:pt x="6032325" y="4639816"/>
                </a:lnTo>
                <a:lnTo>
                  <a:pt x="6032549" y="4639923"/>
                </a:lnTo>
                <a:cubicBezTo>
                  <a:pt x="6032911" y="4641190"/>
                  <a:pt x="6032878" y="4643141"/>
                  <a:pt x="6032309" y="4646192"/>
                </a:cubicBezTo>
                <a:lnTo>
                  <a:pt x="6031095" y="4650706"/>
                </a:lnTo>
                <a:lnTo>
                  <a:pt x="6029786" y="4662290"/>
                </a:lnTo>
                <a:cubicBezTo>
                  <a:pt x="6030161" y="4663587"/>
                  <a:pt x="6030536" y="4664883"/>
                  <a:pt x="6030911" y="4666180"/>
                </a:cubicBezTo>
                <a:lnTo>
                  <a:pt x="6033630" y="4667585"/>
                </a:lnTo>
                <a:lnTo>
                  <a:pt x="6033189" y="4668660"/>
                </a:lnTo>
                <a:cubicBezTo>
                  <a:pt x="6027286" y="4676831"/>
                  <a:pt x="6019767" y="4679345"/>
                  <a:pt x="6038764" y="4689807"/>
                </a:cubicBezTo>
                <a:cubicBezTo>
                  <a:pt x="6028616" y="4708535"/>
                  <a:pt x="6040474" y="4712235"/>
                  <a:pt x="6042217" y="4737890"/>
                </a:cubicBezTo>
                <a:cubicBezTo>
                  <a:pt x="6033362" y="4748600"/>
                  <a:pt x="6035273" y="4757223"/>
                  <a:pt x="6040543" y="4765657"/>
                </a:cubicBezTo>
                <a:cubicBezTo>
                  <a:pt x="6034416" y="4790618"/>
                  <a:pt x="6040696" y="4813399"/>
                  <a:pt x="6039956" y="4841463"/>
                </a:cubicBezTo>
                <a:lnTo>
                  <a:pt x="6057123" y="4969863"/>
                </a:lnTo>
                <a:lnTo>
                  <a:pt x="6055039" y="4974028"/>
                </a:lnTo>
                <a:cubicBezTo>
                  <a:pt x="6053860" y="4976933"/>
                  <a:pt x="6053409" y="4978909"/>
                  <a:pt x="6053462" y="4980318"/>
                </a:cubicBezTo>
                <a:lnTo>
                  <a:pt x="6053643" y="4980501"/>
                </a:lnTo>
                <a:lnTo>
                  <a:pt x="6051733" y="4986338"/>
                </a:lnTo>
                <a:lnTo>
                  <a:pt x="6049602" y="4991296"/>
                </a:lnTo>
                <a:cubicBezTo>
                  <a:pt x="6058123" y="5019829"/>
                  <a:pt x="6066643" y="5048361"/>
                  <a:pt x="6075165" y="5076895"/>
                </a:cubicBezTo>
                <a:lnTo>
                  <a:pt x="6073751" y="5081568"/>
                </a:lnTo>
                <a:cubicBezTo>
                  <a:pt x="6073034" y="5084748"/>
                  <a:pt x="6072888" y="5086810"/>
                  <a:pt x="6073150" y="5088173"/>
                </a:cubicBezTo>
                <a:lnTo>
                  <a:pt x="6073355" y="5088300"/>
                </a:lnTo>
                <a:lnTo>
                  <a:pt x="6072362" y="5094558"/>
                </a:lnTo>
                <a:cubicBezTo>
                  <a:pt x="6070184" y="5105196"/>
                  <a:pt x="6067588" y="5115626"/>
                  <a:pt x="6064726" y="5125620"/>
                </a:cubicBezTo>
                <a:cubicBezTo>
                  <a:pt x="6063568" y="5154527"/>
                  <a:pt x="6065189" y="5244020"/>
                  <a:pt x="6065415" y="5268004"/>
                </a:cubicBezTo>
                <a:cubicBezTo>
                  <a:pt x="6065637" y="5268513"/>
                  <a:pt x="6065860" y="5269021"/>
                  <a:pt x="6066081" y="5269530"/>
                </a:cubicBezTo>
                <a:lnTo>
                  <a:pt x="6043407" y="5390941"/>
                </a:lnTo>
                <a:cubicBezTo>
                  <a:pt x="6032545" y="5438194"/>
                  <a:pt x="6020942" y="5465286"/>
                  <a:pt x="6025377" y="5539927"/>
                </a:cubicBezTo>
                <a:cubicBezTo>
                  <a:pt x="6019787" y="5610775"/>
                  <a:pt x="6013913" y="5740573"/>
                  <a:pt x="6010052" y="5791594"/>
                </a:cubicBezTo>
                <a:cubicBezTo>
                  <a:pt x="5989401" y="5787060"/>
                  <a:pt x="6018524" y="5849672"/>
                  <a:pt x="5994220" y="5855206"/>
                </a:cubicBezTo>
                <a:cubicBezTo>
                  <a:pt x="5995282" y="5860240"/>
                  <a:pt x="5980598" y="5868910"/>
                  <a:pt x="5982580" y="5873582"/>
                </a:cubicBezTo>
                <a:cubicBezTo>
                  <a:pt x="5982922" y="5874401"/>
                  <a:pt x="5983265" y="5875218"/>
                  <a:pt x="5983608" y="5876037"/>
                </a:cubicBezTo>
                <a:lnTo>
                  <a:pt x="5983535" y="5886534"/>
                </a:lnTo>
                <a:lnTo>
                  <a:pt x="5988737" y="5888644"/>
                </a:lnTo>
                <a:cubicBezTo>
                  <a:pt x="5989948" y="5893707"/>
                  <a:pt x="5991159" y="5898769"/>
                  <a:pt x="5992371" y="5903832"/>
                </a:cubicBezTo>
                <a:cubicBezTo>
                  <a:pt x="5992924" y="5909651"/>
                  <a:pt x="5992578" y="5916068"/>
                  <a:pt x="5990780" y="5923391"/>
                </a:cubicBezTo>
                <a:cubicBezTo>
                  <a:pt x="5975822" y="5948880"/>
                  <a:pt x="6013580" y="5981626"/>
                  <a:pt x="5993870" y="6013205"/>
                </a:cubicBezTo>
                <a:cubicBezTo>
                  <a:pt x="5988486" y="6024901"/>
                  <a:pt x="5991718" y="6066777"/>
                  <a:pt x="5997673" y="6074018"/>
                </a:cubicBezTo>
                <a:cubicBezTo>
                  <a:pt x="5998007" y="6081731"/>
                  <a:pt x="6007861" y="6126985"/>
                  <a:pt x="6014840" y="6130837"/>
                </a:cubicBezTo>
                <a:cubicBezTo>
                  <a:pt x="6022998" y="6137057"/>
                  <a:pt x="5999420" y="6156330"/>
                  <a:pt x="6010704" y="6152982"/>
                </a:cubicBezTo>
                <a:cubicBezTo>
                  <a:pt x="6008682" y="6186619"/>
                  <a:pt x="6039938" y="6191636"/>
                  <a:pt x="6038294" y="6221100"/>
                </a:cubicBezTo>
                <a:cubicBezTo>
                  <a:pt x="6039643" y="6222126"/>
                  <a:pt x="6046356" y="6257468"/>
                  <a:pt x="6052331" y="6287550"/>
                </a:cubicBezTo>
                <a:cubicBezTo>
                  <a:pt x="6058307" y="6317632"/>
                  <a:pt x="6082079" y="6391312"/>
                  <a:pt x="6074143" y="6401595"/>
                </a:cubicBezTo>
                <a:cubicBezTo>
                  <a:pt x="6074931" y="6423902"/>
                  <a:pt x="6059614" y="6432919"/>
                  <a:pt x="6060199" y="6487110"/>
                </a:cubicBezTo>
                <a:cubicBezTo>
                  <a:pt x="6075583" y="6574474"/>
                  <a:pt x="6076150" y="6553611"/>
                  <a:pt x="6081156" y="6588589"/>
                </a:cubicBezTo>
                <a:cubicBezTo>
                  <a:pt x="6102088" y="6637976"/>
                  <a:pt x="6067660" y="6687723"/>
                  <a:pt x="6114944" y="6769963"/>
                </a:cubicBezTo>
                <a:cubicBezTo>
                  <a:pt x="6130462" y="6819284"/>
                  <a:pt x="6119243" y="6817955"/>
                  <a:pt x="6128950" y="6835814"/>
                </a:cubicBezTo>
                <a:lnTo>
                  <a:pt x="6132536" y="6858000"/>
                </a:lnTo>
                <a:lnTo>
                  <a:pt x="4789511" y="6858000"/>
                </a:lnTo>
                <a:lnTo>
                  <a:pt x="1866294" y="6858000"/>
                </a:lnTo>
                <a:lnTo>
                  <a:pt x="1705866" y="6858000"/>
                </a:lnTo>
                <a:lnTo>
                  <a:pt x="1343025" y="6858000"/>
                </a:lnTo>
                <a:lnTo>
                  <a:pt x="523269" y="6858000"/>
                </a:lnTo>
                <a:lnTo>
                  <a:pt x="362841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268" name="Title 1">
            <a:extLst>
              <a:ext uri="{FF2B5EF4-FFF2-40B4-BE49-F238E27FC236}">
                <a16:creationId xmlns:a16="http://schemas.microsoft.com/office/drawing/2014/main" id="{7E310160-AF4C-D9F4-1925-7FE905DF4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650" y="1031875"/>
            <a:ext cx="4857750" cy="1330325"/>
          </a:xfrm>
        </p:spPr>
        <p:txBody>
          <a:bodyPr/>
          <a:lstStyle/>
          <a:p>
            <a:r>
              <a:rPr lang="ro-RO" altLang="en-RO" sz="2800" b="1" dirty="0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Dezvoltarea ideii pe baza </a:t>
            </a:r>
            <a:r>
              <a:rPr lang="en-US" altLang="en-RO" sz="2800" b="1" dirty="0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verse</a:t>
            </a:r>
            <a:r>
              <a:rPr lang="ro-RO" altLang="en-RO" sz="2800" b="1" dirty="0" err="1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tului</a:t>
            </a:r>
            <a:r>
              <a:rPr lang="ro-RO" altLang="en-RO" sz="2800" b="1" dirty="0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cheie</a:t>
            </a:r>
            <a:r>
              <a:rPr lang="en-US" altLang="en-RO" sz="4000" b="1" dirty="0">
                <a:solidFill>
                  <a:srgbClr val="00B0F0"/>
                </a:solidFill>
                <a:latin typeface="Helvetica" pitchFamily="2" charset="0"/>
              </a:rPr>
              <a:t>:</a:t>
            </a:r>
            <a:br>
              <a:rPr lang="en-US" altLang="en-RO" sz="4000" b="1" dirty="0">
                <a:solidFill>
                  <a:srgbClr val="00B0F0"/>
                </a:solidFill>
                <a:latin typeface="Helvetica" pitchFamily="2" charset="0"/>
              </a:rPr>
            </a:br>
            <a:endParaRPr lang="en-US" altLang="en-RO" sz="4000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512478-7483-8315-DD45-CF04CDB980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7913" y="2416175"/>
            <a:ext cx="5106987" cy="2917825"/>
          </a:xfrm>
        </p:spPr>
        <p:txBody>
          <a:bodyPr rtlCol="0">
            <a:normAutofit fontScale="85000" lnSpcReduction="10000"/>
          </a:bodyPr>
          <a:lstStyle/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ro-RO" b="1" dirty="0">
                <a:latin typeface="Avenir Next" panose="020B0503020202020204" pitchFamily="34" charset="0"/>
              </a:rPr>
              <a:t>Dragoste</a:t>
            </a:r>
            <a:r>
              <a:rPr lang="ro-RO" b="1" dirty="0">
                <a:solidFill>
                  <a:srgbClr val="C00000"/>
                </a:solidFill>
                <a:latin typeface="Avenir Next" panose="020B0503020202020204" pitchFamily="34" charset="0"/>
              </a:rPr>
              <a:t> NECONDIȚIONATĂ</a:t>
            </a:r>
            <a:endParaRPr lang="en-US" dirty="0">
              <a:latin typeface="Avenir Next" panose="020B0503020202020204" pitchFamily="34" charset="0"/>
            </a:endParaRPr>
          </a:p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ro-RO" b="1" dirty="0">
                <a:latin typeface="Avenir Next" panose="020B0503020202020204" pitchFamily="34" charset="0"/>
              </a:rPr>
              <a:t>Dragoste </a:t>
            </a:r>
            <a:r>
              <a:rPr lang="ro-RO" b="1" dirty="0">
                <a:solidFill>
                  <a:srgbClr val="0070C0"/>
                </a:solidFill>
                <a:latin typeface="Avenir Next" panose="020B0503020202020204" pitchFamily="34" charset="0"/>
              </a:rPr>
              <a:t>IERTĂTOARE</a:t>
            </a:r>
            <a:r>
              <a:rPr lang="en-US" dirty="0">
                <a:latin typeface="Avenir Next" panose="020B0503020202020204" pitchFamily="34" charset="0"/>
              </a:rPr>
              <a:t> 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ro-RO" b="1" dirty="0">
                <a:latin typeface="Avenir Next" panose="020B0503020202020204" pitchFamily="34" charset="0"/>
              </a:rPr>
              <a:t>Dragoste 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Avenir Next" panose="020B0503020202020204" pitchFamily="34" charset="0"/>
              </a:rPr>
              <a:t>R</a:t>
            </a:r>
            <a:r>
              <a:rPr lang="ro-RO" b="1" dirty="0">
                <a:solidFill>
                  <a:schemeClr val="accent6">
                    <a:lumMod val="75000"/>
                  </a:schemeClr>
                </a:solidFill>
                <a:latin typeface="Avenir Next" panose="020B0503020202020204" pitchFamily="34" charset="0"/>
              </a:rPr>
              <a:t>ĂSCUMPĂRĂTOARE</a:t>
            </a:r>
            <a:r>
              <a:rPr lang="en-US" dirty="0">
                <a:latin typeface="Avenir Next" panose="020B0503020202020204" pitchFamily="34" charset="0"/>
              </a:rPr>
              <a:t> 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ro-RO" b="1" dirty="0">
                <a:latin typeface="Avenir Next" panose="020B0503020202020204" pitchFamily="34" charset="0"/>
              </a:rPr>
              <a:t>Dragoste </a:t>
            </a:r>
            <a:r>
              <a:rPr lang="ro-RO" b="1" dirty="0">
                <a:solidFill>
                  <a:schemeClr val="accent5">
                    <a:lumMod val="75000"/>
                  </a:schemeClr>
                </a:solidFill>
                <a:latin typeface="Avenir Next" panose="020B0503020202020204" pitchFamily="34" charset="0"/>
              </a:rPr>
              <a:t>VEȘNICĂ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Avenir Next" panose="020B0503020202020204" pitchFamily="34" charset="0"/>
              </a:rPr>
              <a:t> </a:t>
            </a:r>
            <a:endParaRPr lang="en-US" dirty="0">
              <a:latin typeface="Avenir Next" panose="020B0503020202020204" pitchFamily="34" charset="0"/>
            </a:endParaRPr>
          </a:p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endParaRPr lang="en-US" dirty="0">
              <a:latin typeface="Avenir Next" panose="020B0503020202020204" pitchFamily="34" charset="0"/>
            </a:endParaRPr>
          </a:p>
        </p:txBody>
      </p:sp>
      <p:pic>
        <p:nvPicPr>
          <p:cNvPr id="4" name="Picture 3" descr="A rainbow colored heart with black background&#10;&#10;Description automatically generated">
            <a:extLst>
              <a:ext uri="{FF2B5EF4-FFF2-40B4-BE49-F238E27FC236}">
                <a16:creationId xmlns:a16="http://schemas.microsoft.com/office/drawing/2014/main" id="{0C393349-51C7-1C6C-A4D8-7332AE741A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5914" y="406990"/>
            <a:ext cx="5733999" cy="849888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AFDDE9F0-F3E2-7255-5F56-8D3890133FF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291" name="Title 1">
            <a:extLst>
              <a:ext uri="{FF2B5EF4-FFF2-40B4-BE49-F238E27FC236}">
                <a16:creationId xmlns:a16="http://schemas.microsoft.com/office/drawing/2014/main" id="{E9026CCC-8D30-B0E2-B9C9-938481E34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613" y="754063"/>
            <a:ext cx="5392737" cy="1325562"/>
          </a:xfrm>
        </p:spPr>
        <p:txBody>
          <a:bodyPr/>
          <a:lstStyle/>
          <a:p>
            <a:r>
              <a:rPr lang="ro-RO" altLang="en-RO" b="1">
                <a:latin typeface="Avenir Next" panose="020B0503020202020204" pitchFamily="34" charset="0"/>
              </a:rPr>
              <a:t>Dragoste</a:t>
            </a:r>
            <a:r>
              <a:rPr lang="ro-RO" altLang="en-RO" b="1">
                <a:solidFill>
                  <a:srgbClr val="C00000"/>
                </a:solidFill>
                <a:latin typeface="Avenir Next" panose="020B0503020202020204" pitchFamily="34" charset="0"/>
              </a:rPr>
              <a:t> NECONDIȚIONATĂ</a:t>
            </a:r>
            <a:endParaRPr lang="en-US" altLang="en-RO" b="1">
              <a:latin typeface="Avenir Next" panose="020B0503020202020204" pitchFamily="34" charset="0"/>
            </a:endParaRPr>
          </a:p>
        </p:txBody>
      </p:sp>
      <p:sp>
        <p:nvSpPr>
          <p:cNvPr id="12292" name="Content Placeholder 2">
            <a:extLst>
              <a:ext uri="{FF2B5EF4-FFF2-40B4-BE49-F238E27FC236}">
                <a16:creationId xmlns:a16="http://schemas.microsoft.com/office/drawing/2014/main" id="{7FDF188A-6289-2701-4B37-9A76747CA0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2008188"/>
            <a:ext cx="5811838" cy="4351337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vi-VN" altLang="en-RO" sz="2600" dirty="0">
                <a:latin typeface="Calibri" panose="020F0502020204030204" pitchFamily="34" charset="0"/>
                <a:cs typeface="Calibri" panose="020F0502020204030204" pitchFamily="34" charset="0"/>
              </a:rPr>
              <a:t>Trăiț</a:t>
            </a:r>
            <a:r>
              <a:rPr lang="ro-RO" altLang="en-RO" sz="2600" dirty="0">
                <a:latin typeface="Calibri" panose="020F0502020204030204" pitchFamily="34" charset="0"/>
                <a:cs typeface="Calibri" panose="020F0502020204030204" pitchFamily="34" charset="0"/>
              </a:rPr>
              <a:t>i în dragoste, după cum și Hristos ne-a iubit și S-a dat pe Sine pentru noi ”ca un prinos și ca o jertfă de bun miros„ lui Dumnezeu</a:t>
            </a:r>
            <a:r>
              <a:rPr lang="en-US" altLang="en-RO" sz="26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altLang="en-RO" sz="2600" i="1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ro-RO" altLang="en-RO" sz="2600" i="1" dirty="0">
                <a:latin typeface="Calibri" panose="020F0502020204030204" pitchFamily="34" charset="0"/>
                <a:cs typeface="Calibri" panose="020F0502020204030204" pitchFamily="34" charset="0"/>
              </a:rPr>
              <a:t>FESENI</a:t>
            </a:r>
            <a:r>
              <a:rPr lang="en-US" altLang="en-RO" sz="2600" i="1" dirty="0">
                <a:latin typeface="Calibri" panose="020F0502020204030204" pitchFamily="34" charset="0"/>
                <a:cs typeface="Calibri" panose="020F0502020204030204" pitchFamily="34" charset="0"/>
              </a:rPr>
              <a:t> 5:2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en-RO" sz="2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ro-RO" altLang="en-RO" sz="2600" dirty="0">
                <a:latin typeface="Calibri" panose="020F0502020204030204" pitchFamily="34" charset="0"/>
                <a:cs typeface="Calibri" panose="020F0502020204030204" pitchFamily="34" charset="0"/>
              </a:rPr>
              <a:t>Fiindcă atunci ar fi trebuit să pătimească de mai multe ori de la întemeierea lumii, pe când acum, la sfârșitul veacurilor, S-a arătat o singură dată ca să șteargă păcatul prin jertfa Sa</a:t>
            </a:r>
            <a:r>
              <a:rPr lang="en-US" altLang="en-RO" sz="26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o-RO" altLang="en-RO" sz="2600" i="1" dirty="0">
                <a:latin typeface="Calibri" panose="020F0502020204030204" pitchFamily="34" charset="0"/>
                <a:cs typeface="Calibri" panose="020F0502020204030204" pitchFamily="34" charset="0"/>
              </a:rPr>
              <a:t>Evrei</a:t>
            </a:r>
            <a:r>
              <a:rPr lang="en-US" altLang="en-RO" sz="2600" i="1" dirty="0">
                <a:latin typeface="Calibri" panose="020F0502020204030204" pitchFamily="34" charset="0"/>
                <a:cs typeface="Calibri" panose="020F0502020204030204" pitchFamily="34" charset="0"/>
              </a:rPr>
              <a:t> 9:26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en-RO" sz="2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293" name="Picture 2" descr="Jesus Carrying Cross Stock Vector Illustration and Royalty Free Jesus  Carrying Cross Clipart">
            <a:extLst>
              <a:ext uri="{FF2B5EF4-FFF2-40B4-BE49-F238E27FC236}">
                <a16:creationId xmlns:a16="http://schemas.microsoft.com/office/drawing/2014/main" id="{976F6A03-D3B8-BB48-8F1C-F1AC977E88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0038" y="365125"/>
            <a:ext cx="5122862" cy="512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7" name="!!Arc">
            <a:extLst>
              <a:ext uri="{FF2B5EF4-FFF2-40B4-BE49-F238E27FC236}">
                <a16:creationId xmlns:a16="http://schemas.microsoft.com/office/drawing/2014/main" id="{0BE9C098-4B65-55C6-E1D1-EF6DD0CE7B3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21189197" flipV="1">
            <a:off x="6261100" y="687388"/>
            <a:ext cx="5472113" cy="547211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59" name="!!Oval">
            <a:extLst>
              <a:ext uri="{FF2B5EF4-FFF2-40B4-BE49-F238E27FC236}">
                <a16:creationId xmlns:a16="http://schemas.microsoft.com/office/drawing/2014/main" id="{103FFE5C-6B93-70AE-3275-850B94C2B9B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0248900" y="920750"/>
            <a:ext cx="790575" cy="76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54A840E9-9C63-070A-3972-224D8009177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49D8B6-8E20-3AED-D3F3-1D30ACA48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701675"/>
            <a:ext cx="5392738" cy="13255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o-RO" b="1" dirty="0">
                <a:latin typeface="Avenir Next" panose="020B0503020202020204" pitchFamily="34" charset="0"/>
              </a:rPr>
              <a:t>Dragoste</a:t>
            </a:r>
            <a:r>
              <a:rPr lang="ro-RO" b="1" dirty="0">
                <a:solidFill>
                  <a:schemeClr val="accent5">
                    <a:lumMod val="75000"/>
                  </a:schemeClr>
                </a:solidFill>
                <a:latin typeface="Avenir Next" panose="020B0503020202020204" pitchFamily="34" charset="0"/>
              </a:rPr>
              <a:t> IERTĂTOARE</a:t>
            </a:r>
            <a:endParaRPr lang="en-US" b="1" dirty="0">
              <a:solidFill>
                <a:schemeClr val="accent5">
                  <a:lumMod val="75000"/>
                </a:schemeClr>
              </a:solidFill>
              <a:latin typeface="Avenir Next" panose="020B0503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875D9B-B5C6-965D-9463-FCE8E53B9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9463" y="2095500"/>
            <a:ext cx="5392737" cy="4351338"/>
          </a:xfrm>
        </p:spPr>
        <p:txBody>
          <a:bodyPr rtlCol="0">
            <a:normAutofit/>
          </a:bodyPr>
          <a:lstStyle/>
          <a:p>
            <a:pPr marL="0" indent="0"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2600" i="1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ro-RO" sz="2600" i="1" dirty="0">
                <a:latin typeface="Calibri" panose="020F0502020204030204" pitchFamily="34" charset="0"/>
                <a:cs typeface="Calibri" panose="020F0502020204030204" pitchFamily="34" charset="0"/>
              </a:rPr>
              <a:t>FESENI</a:t>
            </a:r>
            <a:r>
              <a:rPr lang="en-US" sz="2600" i="1" dirty="0">
                <a:latin typeface="Calibri" panose="020F0502020204030204" pitchFamily="34" charset="0"/>
                <a:cs typeface="Calibri" panose="020F0502020204030204" pitchFamily="34" charset="0"/>
              </a:rPr>
              <a:t> 4:32 </a:t>
            </a:r>
            <a:r>
              <a:rPr lang="ro-RO" sz="2600" b="1" dirty="0">
                <a:latin typeface="Calibri" panose="020F0502020204030204" pitchFamily="34" charset="0"/>
                <a:cs typeface="Calibri" panose="020F0502020204030204" pitchFamily="34" charset="0"/>
              </a:rPr>
              <a:t>Dimpotrivă, fiți buni unii cu alții, miloși și iertați-vă unul pe altul, cum v-a iertat  și Dumnezeu pe voi în Hristos.</a:t>
            </a:r>
            <a:endParaRPr lang="en-US" sz="2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2600" i="1" dirty="0">
                <a:latin typeface="Calibri" panose="020F0502020204030204" pitchFamily="34" charset="0"/>
                <a:cs typeface="Calibri" panose="020F0502020204030204" pitchFamily="34" charset="0"/>
              </a:rPr>
              <a:t>Col</a:t>
            </a:r>
            <a:r>
              <a:rPr lang="ro-RO" sz="2600" i="1" dirty="0" err="1">
                <a:latin typeface="Calibri" panose="020F0502020204030204" pitchFamily="34" charset="0"/>
                <a:cs typeface="Calibri" panose="020F0502020204030204" pitchFamily="34" charset="0"/>
              </a:rPr>
              <a:t>oseni</a:t>
            </a:r>
            <a:r>
              <a:rPr lang="en-US" sz="2600" i="1" dirty="0">
                <a:latin typeface="Calibri" panose="020F0502020204030204" pitchFamily="34" charset="0"/>
                <a:cs typeface="Calibri" panose="020F0502020204030204" pitchFamily="34" charset="0"/>
              </a:rPr>
              <a:t> 3:13 </a:t>
            </a:r>
            <a:r>
              <a:rPr lang="ro-RO" sz="2600" dirty="0">
                <a:latin typeface="Calibri" panose="020F0502020204030204" pitchFamily="34" charset="0"/>
                <a:cs typeface="Calibri" panose="020F0502020204030204" pitchFamily="34" charset="0"/>
              </a:rPr>
              <a:t>Îngăduiți-vă unii pe alții și, dacă unul are pricină să se plângă de altul, iertați-vă unul pe altul. Cum v-a iertat Hristos, așa iertați-vă și voi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fontAlgn="auto">
              <a:lnSpc>
                <a:spcPct val="100000"/>
              </a:lnSpc>
              <a:spcAft>
                <a:spcPts val="0"/>
              </a:spcAft>
              <a:defRPr/>
            </a:pPr>
            <a:endParaRPr lang="en-US" sz="2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317" name="Picture 2" descr="4 Pm, teaching Of Jesus About Little Children, love Of God, Old Testament, Bible  story, vacation Bible School, religious Text, Summer camp, camp, meadow |  Anyrgb">
            <a:extLst>
              <a:ext uri="{FF2B5EF4-FFF2-40B4-BE49-F238E27FC236}">
                <a16:creationId xmlns:a16="http://schemas.microsoft.com/office/drawing/2014/main" id="{AED23AFB-90A6-071E-7007-93BC045F0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10" r="14345" b="-3"/>
          <a:stretch>
            <a:fillRect/>
          </a:stretch>
        </p:blipFill>
        <p:spPr bwMode="auto">
          <a:xfrm>
            <a:off x="6375400" y="758825"/>
            <a:ext cx="5121275" cy="512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1" name="!!Arc">
            <a:extLst>
              <a:ext uri="{FF2B5EF4-FFF2-40B4-BE49-F238E27FC236}">
                <a16:creationId xmlns:a16="http://schemas.microsoft.com/office/drawing/2014/main" id="{7D88C9EC-B8A5-A91C-16E7-FE80497A2435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21189197" flipV="1">
            <a:off x="6261100" y="687388"/>
            <a:ext cx="5472113" cy="547211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083" name="!!Oval">
            <a:extLst>
              <a:ext uri="{FF2B5EF4-FFF2-40B4-BE49-F238E27FC236}">
                <a16:creationId xmlns:a16="http://schemas.microsoft.com/office/drawing/2014/main" id="{DB9784C8-DEC4-289F-B5A7-948FCB75D40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0248900" y="920750"/>
            <a:ext cx="790575" cy="76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B7AE654F-1B7F-B2E5-6434-0859A63E2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RO">
                <a:solidFill>
                  <a:srgbClr val="141413"/>
                </a:solidFill>
                <a:latin typeface="Helvetica" pitchFamily="2" charset="0"/>
              </a:rPr>
              <a:t>Il</a:t>
            </a:r>
            <a:r>
              <a:rPr lang="ro-RO" altLang="en-RO">
                <a:solidFill>
                  <a:srgbClr val="141413"/>
                </a:solidFill>
                <a:latin typeface="Helvetica" pitchFamily="2" charset="0"/>
              </a:rPr>
              <a:t>ustrații despre iertare</a:t>
            </a:r>
            <a:r>
              <a:rPr lang="en-US" altLang="en-RO">
                <a:solidFill>
                  <a:srgbClr val="141413"/>
                </a:solidFill>
                <a:latin typeface="Helvetica" pitchFamily="2" charset="0"/>
              </a:rPr>
              <a:t>:</a:t>
            </a:r>
            <a:endParaRPr lang="en-US" altLang="en-RO"/>
          </a:p>
        </p:txBody>
      </p:sp>
      <p:sp>
        <p:nvSpPr>
          <p:cNvPr id="14339" name="Content Placeholder 2">
            <a:extLst>
              <a:ext uri="{FF2B5EF4-FFF2-40B4-BE49-F238E27FC236}">
                <a16:creationId xmlns:a16="http://schemas.microsoft.com/office/drawing/2014/main" id="{4127F556-5F86-F1EA-1383-1CBEAF5000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vi-VN" altLang="en-RO" dirty="0"/>
              <a:t>Când misionarii moraviști au mers pentru prima dată la eschimoși, nu au putut găsi un cuvânt în limba lor pentru iertare, așa că au fost nevoiți să creeze unul. </a:t>
            </a:r>
            <a:endParaRPr lang="ro-RO" altLang="en-RO" dirty="0"/>
          </a:p>
          <a:p>
            <a:pPr marL="0" indent="0">
              <a:buNone/>
            </a:pPr>
            <a:r>
              <a:rPr lang="vi-VN" altLang="en-RO" dirty="0"/>
              <a:t>Acesta s-a dovedit a fi: Issumagijoujungnainermik. </a:t>
            </a:r>
            <a:endParaRPr lang="ro-RO" altLang="en-RO" dirty="0"/>
          </a:p>
          <a:p>
            <a:pPr marL="0" indent="0">
              <a:buNone/>
            </a:pPr>
            <a:r>
              <a:rPr lang="vi-VN" altLang="en-RO" dirty="0"/>
              <a:t>Este o adunare de litere impresionantă, dar o expresie care are o conotație frumoasă pentru cei care o înțeleg. </a:t>
            </a:r>
            <a:endParaRPr lang="ro-RO" altLang="en-RO" dirty="0"/>
          </a:p>
          <a:p>
            <a:pPr marL="0" indent="0">
              <a:buNone/>
            </a:pPr>
            <a:r>
              <a:rPr lang="vi-VN" altLang="en-RO" dirty="0"/>
              <a:t>Înseamnă: </a:t>
            </a:r>
          </a:p>
          <a:p>
            <a:pPr marL="0" indent="0">
              <a:buNone/>
            </a:pPr>
            <a:r>
              <a:rPr lang="vi-VN" altLang="en-RO" dirty="0"/>
              <a:t>	</a:t>
            </a:r>
            <a:r>
              <a:rPr lang="ro-RO" altLang="en-RO" dirty="0"/>
              <a:t>Să</a:t>
            </a:r>
            <a:r>
              <a:rPr lang="vi-VN" altLang="en-RO" dirty="0"/>
              <a:t> nu te mai gândești la asta</a:t>
            </a:r>
            <a:r>
              <a:rPr lang="ro-RO" altLang="en-RO" dirty="0"/>
              <a:t> niciodată</a:t>
            </a:r>
            <a:r>
              <a:rPr lang="vi-VN" altLang="en-RO" dirty="0"/>
              <a:t>.</a:t>
            </a:r>
            <a:endParaRPr lang="en-US" altLang="en-RO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291FEA0E-8781-8296-2139-0BBBC40813C5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7403F1-5305-7A5C-7827-821F5836D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557213"/>
            <a:ext cx="5905500" cy="132556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o-RO" b="1" dirty="0">
                <a:latin typeface="Avenir Next" panose="020B0503020202020204" pitchFamily="34" charset="0"/>
              </a:rPr>
              <a:t>Dragoste</a:t>
            </a:r>
            <a:r>
              <a:rPr lang="ro-RO" b="1" dirty="0">
                <a:solidFill>
                  <a:schemeClr val="accent3">
                    <a:lumMod val="75000"/>
                  </a:schemeClr>
                </a:solidFill>
                <a:latin typeface="Avenir Next" panose="020B0503020202020204" pitchFamily="34" charset="0"/>
              </a:rPr>
              <a:t> 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Avenir Next" panose="020B0503020202020204" pitchFamily="34" charset="0"/>
              </a:rPr>
              <a:t>R</a:t>
            </a:r>
            <a:r>
              <a:rPr lang="ro-RO" b="1" dirty="0">
                <a:solidFill>
                  <a:schemeClr val="accent3">
                    <a:lumMod val="75000"/>
                  </a:schemeClr>
                </a:solidFill>
                <a:latin typeface="Avenir Next" panose="020B0503020202020204" pitchFamily="34" charset="0"/>
              </a:rPr>
              <a:t>ĂSCUMPĂRĂTOARE</a:t>
            </a:r>
            <a:r>
              <a:rPr lang="en-US" b="1" dirty="0">
                <a:latin typeface="Avenir Next" panose="020B0503020202020204" pitchFamily="34" charset="0"/>
              </a:rPr>
              <a:t> </a:t>
            </a:r>
          </a:p>
        </p:txBody>
      </p:sp>
      <p:sp>
        <p:nvSpPr>
          <p:cNvPr id="15364" name="Content Placeholder 2">
            <a:extLst>
              <a:ext uri="{FF2B5EF4-FFF2-40B4-BE49-F238E27FC236}">
                <a16:creationId xmlns:a16="http://schemas.microsoft.com/office/drawing/2014/main" id="{9FEA1B28-4A3C-6EFD-EC18-6D4EB1867F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350" y="1922463"/>
            <a:ext cx="5392738" cy="4178300"/>
          </a:xfrm>
        </p:spPr>
        <p:txBody>
          <a:bodyPr/>
          <a:lstStyle/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ro-RO" altLang="en-RO" i="1" dirty="0">
                <a:latin typeface="Calibri" panose="020F0502020204030204" pitchFamily="34" charset="0"/>
                <a:cs typeface="Calibri" panose="020F0502020204030204" pitchFamily="34" charset="0"/>
              </a:rPr>
              <a:t>IOAN</a:t>
            </a:r>
            <a:r>
              <a:rPr lang="en-US" altLang="en-RO" i="1" dirty="0">
                <a:latin typeface="Calibri" panose="020F0502020204030204" pitchFamily="34" charset="0"/>
                <a:cs typeface="Calibri" panose="020F0502020204030204" pitchFamily="34" charset="0"/>
              </a:rPr>
              <a:t> 3:16-17 </a:t>
            </a:r>
            <a:r>
              <a:rPr lang="vi-VN" altLang="en-RO" dirty="0">
                <a:latin typeface="Calibri" panose="020F0502020204030204" pitchFamily="34" charset="0"/>
                <a:cs typeface="Calibri" panose="020F0502020204030204" pitchFamily="34" charset="0"/>
              </a:rPr>
              <a:t>Fiindcă</a:t>
            </a:r>
            <a:r>
              <a:rPr lang="ro-RO" altLang="en-RO" dirty="0">
                <a:latin typeface="Calibri" panose="020F0502020204030204" pitchFamily="34" charset="0"/>
                <a:cs typeface="Calibri" panose="020F0502020204030204" pitchFamily="34" charset="0"/>
              </a:rPr>
              <a:t> atât de mult a iubit Dumnezeu lumea, că a dat pe singurul Lui Fiu, pentru ca oricine crede în El să nu piară, ci să aibă viața veșnică.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ro-RO" altLang="en-RO" dirty="0">
                <a:latin typeface="Calibri" panose="020F0502020204030204" pitchFamily="34" charset="0"/>
                <a:cs typeface="Calibri" panose="020F0502020204030204" pitchFamily="34" charset="0"/>
              </a:rPr>
              <a:t>Dumnezeu, în adevăr, n-a trimis pe Fiul Său în lume ca să judece lumea, ci ca lumea să fie mântuită prin El.</a:t>
            </a:r>
            <a:endParaRPr lang="en-US" altLang="en-RO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365" name="Picture 2" descr="Jesus With Children Clipart At Getdrawings Jesus With, 41% OFF">
            <a:extLst>
              <a:ext uri="{FF2B5EF4-FFF2-40B4-BE49-F238E27FC236}">
                <a16:creationId xmlns:a16="http://schemas.microsoft.com/office/drawing/2014/main" id="{1956B2ED-7AA5-FD03-31E2-1FBEAD0BD2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" r="3" b="3"/>
          <a:stretch>
            <a:fillRect/>
          </a:stretch>
        </p:blipFill>
        <p:spPr bwMode="auto">
          <a:xfrm>
            <a:off x="6375400" y="758825"/>
            <a:ext cx="5121275" cy="512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5" name="!!Arc">
            <a:extLst>
              <a:ext uri="{FF2B5EF4-FFF2-40B4-BE49-F238E27FC236}">
                <a16:creationId xmlns:a16="http://schemas.microsoft.com/office/drawing/2014/main" id="{7AF7C036-4051-7E1E-913F-36EC623A142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21189197" flipV="1">
            <a:off x="6261100" y="687388"/>
            <a:ext cx="5472113" cy="547211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107" name="!!Oval">
            <a:extLst>
              <a:ext uri="{FF2B5EF4-FFF2-40B4-BE49-F238E27FC236}">
                <a16:creationId xmlns:a16="http://schemas.microsoft.com/office/drawing/2014/main" id="{D1697D82-8A4E-DE7B-6C3B-11B453CBCF8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0248900" y="920750"/>
            <a:ext cx="790575" cy="76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9" name="Rectangle 5128">
            <a:extLst>
              <a:ext uri="{FF2B5EF4-FFF2-40B4-BE49-F238E27FC236}">
                <a16:creationId xmlns:a16="http://schemas.microsoft.com/office/drawing/2014/main" id="{FA575096-ECF9-6860-4437-94DBC19A5D3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9B3316-0FF9-B7FA-4051-C58683F99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000" y="676275"/>
            <a:ext cx="5392738" cy="1325563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o-RO" b="1" dirty="0">
                <a:latin typeface="Avenir Next" panose="020B0503020202020204" pitchFamily="34" charset="0"/>
              </a:rPr>
              <a:t>Dragostea</a:t>
            </a:r>
            <a:r>
              <a:rPr lang="ro-RO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Avenir Next" panose="020B0503020202020204" pitchFamily="34" charset="0"/>
              </a:rPr>
              <a:t>  VEȘNICĂ</a:t>
            </a:r>
            <a:r>
              <a:rPr lang="en-US" b="1" dirty="0">
                <a:latin typeface="Avenir Next" panose="020B0503020202020204" pitchFamily="34" charset="0"/>
              </a:rPr>
              <a:t> </a:t>
            </a:r>
            <a:br>
              <a:rPr lang="en-US" b="1" dirty="0">
                <a:latin typeface="Avenir Next" panose="020B0503020202020204" pitchFamily="34" charset="0"/>
              </a:rPr>
            </a:br>
            <a:endParaRPr lang="en-US" b="1" dirty="0">
              <a:latin typeface="Avenir Next" panose="020B0503020202020204" pitchFamily="34" charset="0"/>
            </a:endParaRPr>
          </a:p>
        </p:txBody>
      </p:sp>
      <p:sp>
        <p:nvSpPr>
          <p:cNvPr id="16388" name="Content Placeholder 2">
            <a:extLst>
              <a:ext uri="{FF2B5EF4-FFF2-40B4-BE49-F238E27FC236}">
                <a16:creationId xmlns:a16="http://schemas.microsoft.com/office/drawing/2014/main" id="{25572CA6-B0E7-BCF2-59D3-87DFD4BFFA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54238"/>
            <a:ext cx="5392738" cy="4351337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altLang="en-RO" i="1" dirty="0">
                <a:latin typeface="Calibri" panose="020F0502020204030204" pitchFamily="34" charset="0"/>
                <a:cs typeface="Calibri" panose="020F0502020204030204" pitchFamily="34" charset="0"/>
              </a:rPr>
              <a:t>Roman</a:t>
            </a:r>
            <a:r>
              <a:rPr lang="ro-RO" altLang="en-RO" i="1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altLang="en-RO" i="1" dirty="0">
                <a:latin typeface="Calibri" panose="020F0502020204030204" pitchFamily="34" charset="0"/>
                <a:cs typeface="Calibri" panose="020F0502020204030204" pitchFamily="34" charset="0"/>
              </a:rPr>
              <a:t> 8:35-3</a:t>
            </a:r>
            <a:r>
              <a:rPr lang="ro-RO" altLang="en-RO" i="1" dirty="0"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en-US" altLang="en-RO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o-RO" altLang="en-RO" dirty="0">
                <a:latin typeface="Calibri" panose="020F0502020204030204" pitchFamily="34" charset="0"/>
                <a:cs typeface="Calibri" panose="020F0502020204030204" pitchFamily="34" charset="0"/>
              </a:rPr>
              <a:t>Cine ne va despărți pe noi de dragostea lui Hristos? Necazul sau strâmtorarea, sau prigonirea, sau foametea, sau lipsa de îmbrăcăminte, sau primejdia, sau sabia?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o-RO" altLang="en-RO" dirty="0">
                <a:latin typeface="Calibri" panose="020F0502020204030204" pitchFamily="34" charset="0"/>
                <a:cs typeface="Calibri" panose="020F0502020204030204" pitchFamily="34" charset="0"/>
              </a:rPr>
              <a:t>După cum este scris: ”Din </a:t>
            </a:r>
            <a:r>
              <a:rPr lang="ro-RO" altLang="en-RO" dirty="0" err="1">
                <a:latin typeface="Calibri" panose="020F0502020204030204" pitchFamily="34" charset="0"/>
                <a:cs typeface="Calibri" panose="020F0502020204030204" pitchFamily="34" charset="0"/>
              </a:rPr>
              <a:t>pricinaTa</a:t>
            </a:r>
            <a:r>
              <a:rPr lang="ro-RO" altLang="en-RO" dirty="0">
                <a:latin typeface="Calibri" panose="020F0502020204030204" pitchFamily="34" charset="0"/>
                <a:cs typeface="Calibri" panose="020F0502020204030204" pitchFamily="34" charset="0"/>
              </a:rPr>
              <a:t> suntem dați morții toată ziua; suntem socotiți ca niște oi de tăiat”.</a:t>
            </a:r>
            <a:endParaRPr lang="en-US" altLang="en-RO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en-RO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389" name="Picture 4" descr="Bible Cartoons Images – Browse 27,139 Stock Photos, Vectors, and Video |  Adobe Stock">
            <a:extLst>
              <a:ext uri="{FF2B5EF4-FFF2-40B4-BE49-F238E27FC236}">
                <a16:creationId xmlns:a16="http://schemas.microsoft.com/office/drawing/2014/main" id="{C59478DC-D1B1-6C93-B6A7-2DC2ADB437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-2"/>
          <a:stretch>
            <a:fillRect/>
          </a:stretch>
        </p:blipFill>
        <p:spPr bwMode="auto">
          <a:xfrm>
            <a:off x="6375400" y="758825"/>
            <a:ext cx="5121275" cy="512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1" name="!!Arc">
            <a:extLst>
              <a:ext uri="{FF2B5EF4-FFF2-40B4-BE49-F238E27FC236}">
                <a16:creationId xmlns:a16="http://schemas.microsoft.com/office/drawing/2014/main" id="{E4AC3710-52D8-4449-0CB1-94501C6B51C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21189197" flipV="1">
            <a:off x="6261100" y="687388"/>
            <a:ext cx="5472113" cy="547211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133" name="!!Oval">
            <a:extLst>
              <a:ext uri="{FF2B5EF4-FFF2-40B4-BE49-F238E27FC236}">
                <a16:creationId xmlns:a16="http://schemas.microsoft.com/office/drawing/2014/main" id="{F788FDD1-0C1B-3820-526E-FA47614666B1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0248900" y="920750"/>
            <a:ext cx="790575" cy="76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B410C928-0556-5C4B-3115-D773CBFDDA7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Arc 19">
            <a:extLst>
              <a:ext uri="{FF2B5EF4-FFF2-40B4-BE49-F238E27FC236}">
                <a16:creationId xmlns:a16="http://schemas.microsoft.com/office/drawing/2014/main" id="{A744439B-65BB-6026-3BB5-853A0CBD2C1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3967198" flipH="1">
            <a:off x="8631238" y="490538"/>
            <a:ext cx="2987675" cy="2987675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30D576E9-2EB4-EA57-F948-9CB3C28F3C4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0" y="5486400"/>
            <a:ext cx="2673350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79407E-6BBE-D762-7396-A82C2755D3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2613" y="1225550"/>
            <a:ext cx="5457825" cy="4192588"/>
          </a:xfrm>
        </p:spPr>
        <p:txBody>
          <a:bodyPr>
            <a:norm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vi-VN" altLang="en-RO" sz="26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Dar în toate aceste lucruri suntem mai mult decât biruitori prin Acela care ne-a iubit. Pentru că sunt încredințat că nici moartea, nici viața, nici îngerii, nici domniile, nici lucrurile de față, nici cele viitoare, nici puterile, nici înălțimea, nici adâncimea, </a:t>
            </a:r>
            <a:r>
              <a:rPr lang="vi-VN" altLang="en-RO" sz="2600" b="1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nici un alt lucru creat nu ne va putea despărți de dragostea lui Dumnezeu care este în Hristos Isus, Domnul nostru</a:t>
            </a:r>
            <a:r>
              <a:rPr lang="ro-RO" altLang="en-RO" sz="2600" b="1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</a:t>
            </a:r>
            <a:endParaRPr lang="en-US" altLang="en-RO" sz="2600" b="1">
              <a:solidFill>
                <a:srgbClr val="00B0F0"/>
              </a:solidFill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pic>
        <p:nvPicPr>
          <p:cNvPr id="4" name="Picture 3" descr="A rainbow colored heart with black background&#10;&#10;Description automatically generated">
            <a:extLst>
              <a:ext uri="{FF2B5EF4-FFF2-40B4-BE49-F238E27FC236}">
                <a16:creationId xmlns:a16="http://schemas.microsoft.com/office/drawing/2014/main" id="{E46F8C28-E877-7DB0-21AD-545439D05B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62" y="141197"/>
            <a:ext cx="5457825" cy="808954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5" name="Rectangle 6154">
            <a:extLst>
              <a:ext uri="{FF2B5EF4-FFF2-40B4-BE49-F238E27FC236}">
                <a16:creationId xmlns:a16="http://schemas.microsoft.com/office/drawing/2014/main" id="{BE1299BA-E4B4-36D6-87D3-351DF9867101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175" y="0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8435" name="Picture 6" descr="Jesus Loves The Little Children Stock Vector By, 56% OFF">
            <a:extLst>
              <a:ext uri="{FF2B5EF4-FFF2-40B4-BE49-F238E27FC236}">
                <a16:creationId xmlns:a16="http://schemas.microsoft.com/office/drawing/2014/main" id="{3A1040AB-DB2E-6E42-B9F3-36EED27EEF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538" y="0"/>
            <a:ext cx="96694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7" name="Rectangle 6156">
            <a:extLst>
              <a:ext uri="{FF2B5EF4-FFF2-40B4-BE49-F238E27FC236}">
                <a16:creationId xmlns:a16="http://schemas.microsoft.com/office/drawing/2014/main" id="{FFD69B9F-F654-8A5A-8169-D0FA946D994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439" name="Title 1">
            <a:extLst>
              <a:ext uri="{FF2B5EF4-FFF2-40B4-BE49-F238E27FC236}">
                <a16:creationId xmlns:a16="http://schemas.microsoft.com/office/drawing/2014/main" id="{7B944B96-81BF-8682-3606-233A4A6BE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88" y="1044575"/>
            <a:ext cx="5397500" cy="1900238"/>
          </a:xfrm>
        </p:spPr>
        <p:txBody>
          <a:bodyPr/>
          <a:lstStyle/>
          <a:p>
            <a:pPr algn="ctr"/>
            <a:r>
              <a:rPr lang="ro-RO" altLang="en-RO" sz="4800" b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CONCLUZIE</a:t>
            </a:r>
            <a:br>
              <a:rPr lang="en-US" altLang="en-RO" sz="4800" b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</a:br>
            <a:endParaRPr lang="en-US" altLang="en-RO" sz="4800" b="1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A912D1-124D-140E-056F-297C65E7FD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3638"/>
            <a:ext cx="3822700" cy="3743325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i="1" dirty="0">
                <a:latin typeface="Cambria" pitchFamily="18" charset="0"/>
                <a:ea typeface="Cambria" pitchFamily="18" charset="0"/>
                <a:cs typeface="Calibri" panose="020F0502020204030204" pitchFamily="34" charset="0"/>
              </a:rPr>
              <a:t>C</a:t>
            </a:r>
            <a:r>
              <a:rPr lang="ro-RO" i="1" dirty="0" err="1">
                <a:latin typeface="Cambria" pitchFamily="18" charset="0"/>
                <a:ea typeface="Cambria" pitchFamily="18" charset="0"/>
                <a:cs typeface="Calibri" panose="020F0502020204030204" pitchFamily="34" charset="0"/>
              </a:rPr>
              <a:t>opilul</a:t>
            </a:r>
            <a:r>
              <a:rPr lang="en-US" i="1" dirty="0">
                <a:latin typeface="Cambria" pitchFamily="18" charset="0"/>
                <a:ea typeface="Cambria" pitchFamily="18" charset="0"/>
                <a:cs typeface="Calibri" panose="020F0502020204030204" pitchFamily="34" charset="0"/>
              </a:rPr>
              <a:t> 1</a:t>
            </a:r>
            <a:r>
              <a:rPr lang="en-US" dirty="0">
                <a:latin typeface="Cambria" pitchFamily="18" charset="0"/>
                <a:ea typeface="Cambria" pitchFamily="18" charset="0"/>
                <a:cs typeface="Calibri" panose="020F0502020204030204" pitchFamily="34" charset="0"/>
              </a:rPr>
              <a:t>: </a:t>
            </a:r>
            <a:r>
              <a:rPr lang="pt-BR" dirty="0">
                <a:latin typeface="Cambria" pitchFamily="18" charset="0"/>
                <a:ea typeface="Cambria" pitchFamily="18" charset="0"/>
              </a:rPr>
              <a:t>Astăzi am experimentat cum arată dragostea Agape!</a:t>
            </a:r>
            <a:endParaRPr lang="en-US" dirty="0">
              <a:latin typeface="Cambria" pitchFamily="18" charset="0"/>
              <a:ea typeface="Cambria" pitchFamily="18" charset="0"/>
              <a:cs typeface="Calibri" panose="020F050202020403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o-RO" b="1" dirty="0">
                <a:solidFill>
                  <a:srgbClr val="00B0F0"/>
                </a:solidFill>
                <a:latin typeface="Cambria" pitchFamily="18" charset="0"/>
                <a:ea typeface="Cambria" pitchFamily="18" charset="0"/>
                <a:cs typeface="Calibri" panose="020F0502020204030204" pitchFamily="34" charset="0"/>
              </a:rPr>
              <a:t>A</a:t>
            </a:r>
            <a:r>
              <a:rPr lang="vi-VN" b="1" dirty="0">
                <a:solidFill>
                  <a:srgbClr val="00B0F0"/>
                </a:solidFill>
                <a:latin typeface="Cambria" pitchFamily="18" charset="0"/>
                <a:ea typeface="Cambria" pitchFamily="18" charset="0"/>
              </a:rPr>
              <a:t>m auzit din scripturi cum ar trebui să ar</a:t>
            </a:r>
            <a:r>
              <a:rPr lang="ro-RO" b="1" dirty="0" err="1">
                <a:solidFill>
                  <a:srgbClr val="00B0F0"/>
                </a:solidFill>
                <a:latin typeface="Cambria" pitchFamily="18" charset="0"/>
                <a:ea typeface="Cambria" pitchFamily="18" charset="0"/>
              </a:rPr>
              <a:t>ate</a:t>
            </a:r>
            <a:r>
              <a:rPr lang="vi-VN" b="1" dirty="0">
                <a:solidFill>
                  <a:srgbClr val="00B0F0"/>
                </a:solidFill>
                <a:latin typeface="Cambria" pitchFamily="18" charset="0"/>
                <a:ea typeface="Cambria" pitchFamily="18" charset="0"/>
              </a:rPr>
              <a:t> dragostea Agape.</a:t>
            </a:r>
            <a:endParaRPr lang="en-US" b="1" dirty="0">
              <a:solidFill>
                <a:srgbClr val="00B0F0"/>
              </a:solidFill>
              <a:latin typeface="Cambria" pitchFamily="18" charset="0"/>
              <a:ea typeface="Cambria" pitchFamily="18" charset="0"/>
              <a:cs typeface="Calibri" panose="020F050202020403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20CFDE2-0605-D659-C5B1-57251704B365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289CE57-2155-74F6-7DA4-4D275408286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 flipH="1">
            <a:off x="-1409700" y="1409700"/>
            <a:ext cx="6858000" cy="403860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D2B6102-80B7-0CBB-3347-5E3670634D8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42BC2C-C2A0-638E-BE90-94A07437479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A93AE63A-86BB-AE6F-F9EA-EE82886803E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5BDC5E8-4AD1-C485-ADE1-C419492B661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213B78-F5EC-0C81-FC62-993901DD4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788" y="1684338"/>
            <a:ext cx="3116262" cy="2935287"/>
          </a:xfrm>
        </p:spPr>
        <p:txBody>
          <a:bodyPr rtlCol="0" anchor="b">
            <a:normAutofit fontScale="90000"/>
          </a:bodyPr>
          <a:lstStyle/>
          <a:p>
            <a:pPr algn="r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n-US" sz="3200" b="1" dirty="0">
                <a:solidFill>
                  <a:srgbClr val="FFFFFF"/>
                </a:solidFill>
                <a:latin typeface="Avenir Next" panose="020B0503020202020204" pitchFamily="34" charset="0"/>
              </a:rPr>
              <a:t>C</a:t>
            </a:r>
            <a:r>
              <a:rPr lang="ro-RO" sz="3200" b="1" dirty="0" err="1">
                <a:solidFill>
                  <a:srgbClr val="FFFFFF"/>
                </a:solidFill>
                <a:latin typeface="Avenir Next" panose="020B0503020202020204" pitchFamily="34" charset="0"/>
              </a:rPr>
              <a:t>opilul</a:t>
            </a:r>
            <a:r>
              <a:rPr lang="en-US" sz="3200" b="1" dirty="0">
                <a:solidFill>
                  <a:srgbClr val="FFFFFF"/>
                </a:solidFill>
                <a:latin typeface="Avenir Next" panose="020B0503020202020204" pitchFamily="34" charset="0"/>
              </a:rPr>
              <a:t> 1 </a:t>
            </a:r>
            <a:r>
              <a:rPr lang="ro-RO" sz="3200" b="1" dirty="0">
                <a:solidFill>
                  <a:srgbClr val="FFFFFF"/>
                </a:solidFill>
                <a:latin typeface="Avenir Next" panose="020B0503020202020204" pitchFamily="34" charset="0"/>
              </a:rPr>
              <a:t>și</a:t>
            </a:r>
            <a:r>
              <a:rPr lang="en-US" sz="3200" b="1" dirty="0">
                <a:solidFill>
                  <a:srgbClr val="FFFFFF"/>
                </a:solidFill>
                <a:latin typeface="Avenir Next" panose="020B0503020202020204" pitchFamily="34" charset="0"/>
              </a:rPr>
              <a:t> 2 rep</a:t>
            </a:r>
            <a:r>
              <a:rPr lang="ro-RO" sz="3200" b="1" dirty="0" err="1">
                <a:solidFill>
                  <a:srgbClr val="FFFFFF"/>
                </a:solidFill>
                <a:latin typeface="Avenir Next" panose="020B0503020202020204" pitchFamily="34" charset="0"/>
              </a:rPr>
              <a:t>etă</a:t>
            </a:r>
            <a:r>
              <a:rPr lang="ro-RO" sz="3200" b="1" dirty="0">
                <a:solidFill>
                  <a:srgbClr val="FFFFFF"/>
                </a:solidFill>
                <a:latin typeface="Avenir Next" panose="020B0503020202020204" pitchFamily="34" charset="0"/>
              </a:rPr>
              <a:t> versetele cu mișcările</a:t>
            </a:r>
            <a:r>
              <a:rPr lang="en-US" sz="3200" b="1" dirty="0">
                <a:solidFill>
                  <a:srgbClr val="FFFFFF"/>
                </a:solidFill>
                <a:latin typeface="Avenir Next" panose="020B0503020202020204" pitchFamily="34" charset="0"/>
              </a:rPr>
              <a:t> </a:t>
            </a:r>
            <a:r>
              <a:rPr lang="ro-RO" sz="3200" b="1" dirty="0">
                <a:solidFill>
                  <a:srgbClr val="FFFFFF"/>
                </a:solidFill>
                <a:latin typeface="Avenir Next" panose="020B0503020202020204" pitchFamily="34" charset="0"/>
              </a:rPr>
              <a:t>mâinilor</a:t>
            </a:r>
            <a:r>
              <a:rPr lang="en-US" sz="3200" b="1" dirty="0">
                <a:solidFill>
                  <a:srgbClr val="FFFFFF"/>
                </a:solidFill>
                <a:latin typeface="Avenir Next" panose="020B0503020202020204" pitchFamily="34" charset="0"/>
              </a:rPr>
              <a:t>.</a:t>
            </a:r>
            <a:br>
              <a:rPr lang="en-US" sz="3200" b="1" dirty="0">
                <a:solidFill>
                  <a:srgbClr val="FFFFFF"/>
                </a:solidFill>
                <a:latin typeface="Avenir Next" panose="020B0503020202020204" pitchFamily="34" charset="0"/>
              </a:rPr>
            </a:br>
            <a:endParaRPr lang="en-US" sz="3200" b="1" dirty="0">
              <a:solidFill>
                <a:srgbClr val="FFFFFF"/>
              </a:solidFill>
              <a:latin typeface="Avenir Next" panose="020B0503020202020204" pitchFamily="34" charset="0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4BF5C8B-77E4-1961-8F4E-CA183A219D0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9882980"/>
              </p:ext>
            </p:extLst>
          </p:nvPr>
        </p:nvGraphicFramePr>
        <p:xfrm>
          <a:off x="4680678" y="511388"/>
          <a:ext cx="6946979" cy="5861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75" name="Rectangle 7174">
            <a:extLst>
              <a:ext uri="{FF2B5EF4-FFF2-40B4-BE49-F238E27FC236}">
                <a16:creationId xmlns:a16="http://schemas.microsoft.com/office/drawing/2014/main" id="{275FDE75-5513-5AE2-B6AF-D72701E0808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177" name="Rectangle 7176">
            <a:extLst>
              <a:ext uri="{FF2B5EF4-FFF2-40B4-BE49-F238E27FC236}">
                <a16:creationId xmlns:a16="http://schemas.microsoft.com/office/drawing/2014/main" id="{234BB38C-63CC-12B4-1F26-06E4E0D64C1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770438" y="0"/>
            <a:ext cx="7421562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0484" name="Picture 2" descr="Children Praying Stock Illustrations – 2,011 Children Praying Stock  Illustrations, Vectors &amp; Clipart - Dreamstime">
            <a:extLst>
              <a:ext uri="{FF2B5EF4-FFF2-40B4-BE49-F238E27FC236}">
                <a16:creationId xmlns:a16="http://schemas.microsoft.com/office/drawing/2014/main" id="{03027726-DCC9-EB4B-B861-3659DE6B7B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9024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7F32EB-ECE6-104F-2FC5-364426212D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3925" y="423863"/>
            <a:ext cx="4140200" cy="6024562"/>
          </a:xfrm>
        </p:spPr>
        <p:txBody>
          <a:bodyPr>
            <a:normAutofit/>
          </a:bodyPr>
          <a:lstStyle/>
          <a:p>
            <a:pPr marL="0" indent="0" algn="ctr">
              <a:buFont typeface="Arial" panose="020B0604020202020204" pitchFamily="34" charset="0"/>
              <a:buNone/>
            </a:pPr>
            <a:r>
              <a:rPr lang="en-US" altLang="en-RO" sz="30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ro-RO" altLang="en-RO" sz="3000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opilul</a:t>
            </a:r>
            <a:r>
              <a:rPr lang="en-US" altLang="en-RO" sz="30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vi-VN" altLang="en-RO" sz="2600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Vă invităm să ne fiți alături astăzi pentru o masă de</a:t>
            </a:r>
            <a:r>
              <a:rPr lang="ro-RO" altLang="en-RO" sz="2600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părtășie</a:t>
            </a:r>
            <a:r>
              <a:rPr lang="vi-VN" altLang="en-RO" sz="2600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în spiritul dragostei Agape</a:t>
            </a:r>
            <a:r>
              <a:rPr lang="ro-RO" altLang="en-RO" sz="2600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vi-VN" altLang="en-RO" sz="2600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Vom avea mâncare delicioasă, activități de c</a:t>
            </a:r>
            <a:r>
              <a:rPr lang="ro-RO" altLang="en-RO" sz="2600" dirty="0" err="1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unoaștere</a:t>
            </a:r>
            <a:r>
              <a:rPr lang="vi-VN" altLang="en-RO" sz="2600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și ne vom distra pur și simplu fiind împreună!</a:t>
            </a:r>
            <a:endParaRPr lang="ro-RO" altLang="en-RO" sz="2600" dirty="0"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vi-VN" altLang="en-RO" sz="2600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Toți sunt</a:t>
            </a:r>
            <a:r>
              <a:rPr lang="ro-RO" altLang="en-RO" sz="2600" dirty="0" err="1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eți</a:t>
            </a:r>
            <a:r>
              <a:rPr lang="vi-VN" altLang="en-RO" sz="2600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bineveniți! </a:t>
            </a:r>
            <a:r>
              <a:rPr lang="ro-RO" altLang="en-RO" sz="2600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Poftă bună</a:t>
            </a:r>
            <a:r>
              <a:rPr lang="vi-VN" altLang="en-RO" sz="2600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! (faceți un gest către adunare pentru a-i invita să vă urmeze la </a:t>
            </a:r>
            <a:r>
              <a:rPr lang="ro-RO" altLang="en-RO" sz="2600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masă</a:t>
            </a:r>
            <a:r>
              <a:rPr lang="vi-VN" altLang="en-RO" sz="2600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)</a:t>
            </a:r>
            <a:endParaRPr lang="en-US" altLang="en-RO" sz="2600" dirty="0"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>
            <a:extLst>
              <a:ext uri="{FF2B5EF4-FFF2-40B4-BE49-F238E27FC236}">
                <a16:creationId xmlns:a16="http://schemas.microsoft.com/office/drawing/2014/main" id="{04E02F9F-3215-0661-1787-EFA5202F2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225" y="365125"/>
            <a:ext cx="10515600" cy="1325563"/>
          </a:xfrm>
        </p:spPr>
        <p:txBody>
          <a:bodyPr/>
          <a:lstStyle/>
          <a:p>
            <a:r>
              <a:rPr lang="en-US" altLang="en-RO" sz="4800" b="1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PLAN</a:t>
            </a:r>
            <a:r>
              <a:rPr lang="ro-RO" altLang="en-RO" sz="4800" b="1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IFICARE</a:t>
            </a:r>
            <a:endParaRPr lang="en-US" altLang="en-RO" sz="4800" b="1">
              <a:solidFill>
                <a:srgbClr val="00B0F0"/>
              </a:solidFill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CAD808-3B0D-5B2F-3036-F78C476A6F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0" y="1690688"/>
            <a:ext cx="6400800" cy="5167312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vi-VN" altLang="en-RO" sz="24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Pentru a profita la maxim de Sabatul copiilor, asigurați-vă că pastorul dumneavoastră este de acord și este la curent cu toate detaliile acestui Sabat special</a:t>
            </a:r>
            <a:r>
              <a:rPr lang="ro-RO" altLang="en-RO" sz="24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</a:t>
            </a:r>
          </a:p>
          <a:p>
            <a:pPr marL="0" indent="0">
              <a:lnSpc>
                <a:spcPct val="110000"/>
              </a:lnSpc>
            </a:pPr>
            <a:r>
              <a:rPr lang="ro-RO" altLang="en-RO" sz="2400" b="1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altLang="en-RO" sz="2400" b="1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Planificați din timp </a:t>
            </a:r>
            <a:r>
              <a:rPr lang="ro-RO" altLang="en-RO" sz="2400" b="1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și</a:t>
            </a:r>
            <a:r>
              <a:rPr lang="en-US" altLang="en-RO" sz="2400" b="1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face</a:t>
            </a:r>
            <a:r>
              <a:rPr lang="ro-RO" altLang="en-RO" sz="2400" b="1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ți</a:t>
            </a:r>
            <a:r>
              <a:rPr lang="en-US" altLang="en-RO" sz="2400" b="1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publicitate în</a:t>
            </a:r>
            <a:r>
              <a:rPr lang="ro-RO" altLang="en-RO" sz="2400" b="1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ro-RO" altLang="en-RO" sz="2400" b="1">
                <a:solidFill>
                  <a:srgbClr val="141413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Biserica și comunitatea dvs.</a:t>
            </a:r>
          </a:p>
          <a:p>
            <a:pPr marL="0" indent="0">
              <a:lnSpc>
                <a:spcPct val="110000"/>
              </a:lnSpc>
            </a:pPr>
            <a:r>
              <a:rPr lang="ro-RO" altLang="en-RO" sz="2400" b="1">
                <a:solidFill>
                  <a:srgbClr val="141413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Prezentați programul  în timpul serviciului divin</a:t>
            </a:r>
          </a:p>
          <a:p>
            <a:pPr marL="0" indent="0">
              <a:lnSpc>
                <a:spcPct val="110000"/>
              </a:lnSpc>
            </a:pPr>
            <a:r>
              <a:rPr lang="en-US" altLang="en-RO" sz="2400" b="1">
                <a:solidFill>
                  <a:srgbClr val="141413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Pre</a:t>
            </a:r>
            <a:r>
              <a:rPr lang="ro-RO" altLang="en-RO" sz="2400" b="1">
                <a:solidFill>
                  <a:srgbClr val="141413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gătiți o masă specială de părtășie</a:t>
            </a:r>
            <a:r>
              <a:rPr lang="en-US" altLang="en-RO" sz="2400" b="1">
                <a:solidFill>
                  <a:srgbClr val="141413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ro-RO" altLang="en-RO" sz="2400" b="1">
                <a:solidFill>
                  <a:srgbClr val="141413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cu participarea tuturor pentru copii</a:t>
            </a:r>
            <a:endParaRPr lang="en-US" altLang="en-RO" sz="2400" b="1">
              <a:solidFill>
                <a:srgbClr val="141413"/>
              </a:solidFill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marL="0" indent="0">
              <a:lnSpc>
                <a:spcPct val="110000"/>
              </a:lnSpc>
            </a:pPr>
            <a:r>
              <a:rPr lang="en-US" altLang="en-RO" sz="2400" b="1">
                <a:solidFill>
                  <a:srgbClr val="141413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Plan</a:t>
            </a:r>
            <a:r>
              <a:rPr lang="ro-RO" altLang="en-RO" sz="2400" b="1">
                <a:solidFill>
                  <a:srgbClr val="141413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ificați o ieșire de misiune după masă </a:t>
            </a:r>
            <a:endParaRPr lang="en-US" altLang="en-RO" sz="2400" b="1">
              <a:solidFill>
                <a:srgbClr val="141413"/>
              </a:solidFill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endParaRPr lang="en-US" altLang="en-RO" sz="2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 descr="A rainbow colored heart with black background&#10;&#10;Description automatically generated">
            <a:extLst>
              <a:ext uri="{FF2B5EF4-FFF2-40B4-BE49-F238E27FC236}">
                <a16:creationId xmlns:a16="http://schemas.microsoft.com/office/drawing/2014/main" id="{F0C21845-7618-E13C-DC27-CA7FDF3E5F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5068" y="845344"/>
            <a:ext cx="462693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3DE41-B292-0AEC-0352-C4C7DA64E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263" y="490538"/>
            <a:ext cx="5291137" cy="1628775"/>
          </a:xfrm>
        </p:spPr>
        <p:txBody>
          <a:bodyPr rtlCol="0" anchor="b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o-RO" sz="4000" b="1" dirty="0"/>
              <a:t>Închiderea cu cântecul</a:t>
            </a:r>
            <a:br>
              <a:rPr lang="en-US" sz="4000" dirty="0"/>
            </a:br>
            <a:r>
              <a:rPr lang="ro-RO" sz="4000" dirty="0">
                <a:solidFill>
                  <a:srgbClr val="00B0F0"/>
                </a:solidFill>
              </a:rPr>
              <a:t>9. Dumnezeu iubește (</a:t>
            </a:r>
            <a:r>
              <a:rPr lang="ro-RO" sz="4000" dirty="0" err="1">
                <a:solidFill>
                  <a:srgbClr val="00B0F0"/>
                </a:solidFill>
              </a:rPr>
              <a:t>licu</a:t>
            </a:r>
            <a:r>
              <a:rPr lang="ro-RO" sz="4000" dirty="0">
                <a:solidFill>
                  <a:srgbClr val="00B0F0"/>
                </a:solidFill>
              </a:rPr>
              <a:t>)</a:t>
            </a:r>
            <a:endParaRPr lang="en-US" sz="4000" dirty="0">
              <a:solidFill>
                <a:srgbClr val="00B0F0"/>
              </a:solidFill>
            </a:endParaRPr>
          </a:p>
        </p:txBody>
      </p:sp>
      <p:pic>
        <p:nvPicPr>
          <p:cNvPr id="21507" name="Picture 4" descr="Jesus With Children Clipart At Getdrawings Jesus With, 41% OFF">
            <a:extLst>
              <a:ext uri="{FF2B5EF4-FFF2-40B4-BE49-F238E27FC236}">
                <a16:creationId xmlns:a16="http://schemas.microsoft.com/office/drawing/2014/main" id="{7CAA61F0-0CB8-ED34-DFF2-5B95ED54FD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62" r="1273" b="-2"/>
          <a:stretch>
            <a:fillRect/>
          </a:stretch>
        </p:blipFill>
        <p:spPr bwMode="auto">
          <a:xfrm>
            <a:off x="0" y="1588"/>
            <a:ext cx="6096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2FD8B09-4717-5FE8-A73F-30D6CCB4D9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6300" y="2427288"/>
            <a:ext cx="5614988" cy="4214812"/>
          </a:xfrm>
        </p:spPr>
        <p:txBody>
          <a:bodyPr rtlCol="0">
            <a:normAutofit/>
          </a:bodyPr>
          <a:lstStyle/>
          <a:p>
            <a:pPr marL="457200" indent="-45720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ro-RO" sz="2400" dirty="0">
                <a:latin typeface="Calibri" panose="020F0502020204030204" pitchFamily="34" charset="0"/>
                <a:cs typeface="Calibri" panose="020F0502020204030204" pitchFamily="34" charset="0"/>
              </a:rPr>
              <a:t>Dumnezeu iubește copilași ca mine,</a:t>
            </a:r>
          </a:p>
          <a:p>
            <a:pPr marL="457200" indent="-45720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o-RO" sz="2400" dirty="0">
                <a:latin typeface="Calibri" panose="020F0502020204030204" pitchFamily="34" charset="0"/>
                <a:cs typeface="Calibri" panose="020F0502020204030204" pitchFamily="34" charset="0"/>
              </a:rPr>
              <a:t>	El iubește foarte mult copilași ca tine.</a:t>
            </a:r>
          </a:p>
          <a:p>
            <a:pPr marL="457200" indent="-45720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o-RO" sz="2400" dirty="0">
                <a:latin typeface="Calibri" panose="020F0502020204030204" pitchFamily="34" charset="0"/>
                <a:cs typeface="Calibri" panose="020F0502020204030204" pitchFamily="34" charset="0"/>
              </a:rPr>
              <a:t>	Alb sau negru, mic sau slab,</a:t>
            </a:r>
          </a:p>
          <a:p>
            <a:pPr marL="457200" indent="-45720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o-RO" sz="2400" dirty="0">
                <a:latin typeface="Calibri" panose="020F0502020204030204" pitchFamily="34" charset="0"/>
                <a:cs typeface="Calibri" panose="020F0502020204030204" pitchFamily="34" charset="0"/>
              </a:rPr>
              <a:t>	Toți sunt o familie</a:t>
            </a:r>
          </a:p>
          <a:p>
            <a:pPr marL="457200" indent="-45720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o-RO" sz="2400" dirty="0">
                <a:latin typeface="Calibri" panose="020F0502020204030204" pitchFamily="34" charset="0"/>
                <a:cs typeface="Calibri" panose="020F0502020204030204" pitchFamily="34" charset="0"/>
              </a:rPr>
              <a:t>	Alb sau negru, mic sau slab,</a:t>
            </a:r>
          </a:p>
          <a:p>
            <a:pPr marL="457200" indent="-45720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o-RO" sz="2400" dirty="0">
                <a:latin typeface="Calibri" panose="020F0502020204030204" pitchFamily="34" charset="0"/>
                <a:cs typeface="Calibri" panose="020F0502020204030204" pitchFamily="34" charset="0"/>
              </a:rPr>
              <a:t>	Toți sunt o familie.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o-RO" sz="2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2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0025B9F-630F-EF44-AB48-FDA86EC1D151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CAB4AA2-9B8F-EDEF-64A1-F4C5AAEDCED5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6742113" cy="6858000"/>
          </a:xfrm>
          <a:custGeom>
            <a:avLst/>
            <a:gdLst>
              <a:gd name="connsiteX0" fmla="*/ 0 w 6568309"/>
              <a:gd name="connsiteY0" fmla="*/ 0 h 6858000"/>
              <a:gd name="connsiteX1" fmla="*/ 362841 w 6568309"/>
              <a:gd name="connsiteY1" fmla="*/ 0 h 6858000"/>
              <a:gd name="connsiteX2" fmla="*/ 523269 w 6568309"/>
              <a:gd name="connsiteY2" fmla="*/ 0 h 6858000"/>
              <a:gd name="connsiteX3" fmla="*/ 1343025 w 6568309"/>
              <a:gd name="connsiteY3" fmla="*/ 0 h 6858000"/>
              <a:gd name="connsiteX4" fmla="*/ 1705866 w 6568309"/>
              <a:gd name="connsiteY4" fmla="*/ 0 h 6858000"/>
              <a:gd name="connsiteX5" fmla="*/ 1866294 w 6568309"/>
              <a:gd name="connsiteY5" fmla="*/ 0 h 6858000"/>
              <a:gd name="connsiteX6" fmla="*/ 5225154 w 6568309"/>
              <a:gd name="connsiteY6" fmla="*/ 0 h 6858000"/>
              <a:gd name="connsiteX7" fmla="*/ 6568179 w 6568309"/>
              <a:gd name="connsiteY7" fmla="*/ 0 h 6858000"/>
              <a:gd name="connsiteX8" fmla="*/ 6568309 w 6568309"/>
              <a:gd name="connsiteY8" fmla="*/ 1 h 6858000"/>
              <a:gd name="connsiteX9" fmla="*/ 6562951 w 6568309"/>
              <a:gd name="connsiteY9" fmla="*/ 30700 h 6858000"/>
              <a:gd name="connsiteX10" fmla="*/ 6547446 w 6568309"/>
              <a:gd name="connsiteY10" fmla="*/ 310025 h 6858000"/>
              <a:gd name="connsiteX11" fmla="*/ 6558316 w 6568309"/>
              <a:gd name="connsiteY11" fmla="*/ 443960 h 6858000"/>
              <a:gd name="connsiteX12" fmla="*/ 6528896 w 6568309"/>
              <a:gd name="connsiteY12" fmla="*/ 642659 h 6858000"/>
              <a:gd name="connsiteX13" fmla="*/ 6523095 w 6568309"/>
              <a:gd name="connsiteY13" fmla="*/ 673307 h 6858000"/>
              <a:gd name="connsiteX14" fmla="*/ 6496169 w 6568309"/>
              <a:gd name="connsiteY14" fmla="*/ 839641 h 6858000"/>
              <a:gd name="connsiteX15" fmla="*/ 6450789 w 6568309"/>
              <a:gd name="connsiteY15" fmla="*/ 958357 h 6858000"/>
              <a:gd name="connsiteX16" fmla="*/ 6453996 w 6568309"/>
              <a:gd name="connsiteY16" fmla="*/ 963398 h 6858000"/>
              <a:gd name="connsiteX17" fmla="*/ 6419467 w 6568309"/>
              <a:gd name="connsiteY17" fmla="*/ 1117169 h 6858000"/>
              <a:gd name="connsiteX18" fmla="*/ 6417348 w 6568309"/>
              <a:gd name="connsiteY18" fmla="*/ 1144352 h 6858000"/>
              <a:gd name="connsiteX19" fmla="*/ 6418473 w 6568309"/>
              <a:gd name="connsiteY19" fmla="*/ 1164484 h 6858000"/>
              <a:gd name="connsiteX20" fmla="*/ 6406979 w 6568309"/>
              <a:gd name="connsiteY20" fmla="*/ 1213829 h 6858000"/>
              <a:gd name="connsiteX21" fmla="*/ 6381928 w 6568309"/>
              <a:gd name="connsiteY21" fmla="*/ 1294823 h 6858000"/>
              <a:gd name="connsiteX22" fmla="*/ 6377948 w 6568309"/>
              <a:gd name="connsiteY22" fmla="*/ 1312193 h 6858000"/>
              <a:gd name="connsiteX23" fmla="*/ 6379894 w 6568309"/>
              <a:gd name="connsiteY23" fmla="*/ 1327626 h 6858000"/>
              <a:gd name="connsiteX24" fmla="*/ 6385024 w 6568309"/>
              <a:gd name="connsiteY24" fmla="*/ 1331644 h 6858000"/>
              <a:gd name="connsiteX25" fmla="*/ 6383696 w 6568309"/>
              <a:gd name="connsiteY25" fmla="*/ 1341276 h 6858000"/>
              <a:gd name="connsiteX26" fmla="*/ 6384464 w 6568309"/>
              <a:gd name="connsiteY26" fmla="*/ 1343945 h 6858000"/>
              <a:gd name="connsiteX27" fmla="*/ 6387748 w 6568309"/>
              <a:gd name="connsiteY27" fmla="*/ 1359134 h 6858000"/>
              <a:gd name="connsiteX28" fmla="*/ 6364157 w 6568309"/>
              <a:gd name="connsiteY28" fmla="*/ 1427803 h 6858000"/>
              <a:gd name="connsiteX29" fmla="*/ 6335874 w 6568309"/>
              <a:gd name="connsiteY29" fmla="*/ 1540278 h 6858000"/>
              <a:gd name="connsiteX30" fmla="*/ 6331892 w 6568309"/>
              <a:gd name="connsiteY30" fmla="*/ 1547262 h 6858000"/>
              <a:gd name="connsiteX31" fmla="*/ 6332744 w 6568309"/>
              <a:gd name="connsiteY31" fmla="*/ 1577056 h 6858000"/>
              <a:gd name="connsiteX32" fmla="*/ 6333604 w 6568309"/>
              <a:gd name="connsiteY32" fmla="*/ 1595898 h 6858000"/>
              <a:gd name="connsiteX33" fmla="*/ 6324749 w 6568309"/>
              <a:gd name="connsiteY33" fmla="*/ 1703726 h 6858000"/>
              <a:gd name="connsiteX34" fmla="*/ 6329594 w 6568309"/>
              <a:gd name="connsiteY34" fmla="*/ 1809535 h 6858000"/>
              <a:gd name="connsiteX35" fmla="*/ 6329062 w 6568309"/>
              <a:gd name="connsiteY35" fmla="*/ 2018310 h 6858000"/>
              <a:gd name="connsiteX36" fmla="*/ 6321735 w 6568309"/>
              <a:gd name="connsiteY36" fmla="*/ 2071355 h 6858000"/>
              <a:gd name="connsiteX37" fmla="*/ 6322678 w 6568309"/>
              <a:gd name="connsiteY37" fmla="*/ 2141166 h 6858000"/>
              <a:gd name="connsiteX38" fmla="*/ 6321340 w 6568309"/>
              <a:gd name="connsiteY38" fmla="*/ 2154548 h 6858000"/>
              <a:gd name="connsiteX39" fmla="*/ 6316582 w 6568309"/>
              <a:gd name="connsiteY39" fmla="*/ 2158153 h 6858000"/>
              <a:gd name="connsiteX40" fmla="*/ 6311428 w 6568309"/>
              <a:gd name="connsiteY40" fmla="*/ 2178174 h 6858000"/>
              <a:gd name="connsiteX41" fmla="*/ 6310192 w 6568309"/>
              <a:gd name="connsiteY41" fmla="*/ 2202858 h 6858000"/>
              <a:gd name="connsiteX42" fmla="*/ 6309211 w 6568309"/>
              <a:gd name="connsiteY42" fmla="*/ 2320214 h 6858000"/>
              <a:gd name="connsiteX43" fmla="*/ 6300151 w 6568309"/>
              <a:gd name="connsiteY43" fmla="*/ 2417011 h 6858000"/>
              <a:gd name="connsiteX44" fmla="*/ 6295176 w 6568309"/>
              <a:gd name="connsiteY44" fmla="*/ 2454207 h 6858000"/>
              <a:gd name="connsiteX45" fmla="*/ 6293727 w 6568309"/>
              <a:gd name="connsiteY45" fmla="*/ 2487203 h 6858000"/>
              <a:gd name="connsiteX46" fmla="*/ 6285477 w 6568309"/>
              <a:gd name="connsiteY46" fmla="*/ 2512282 h 6858000"/>
              <a:gd name="connsiteX47" fmla="*/ 6286205 w 6568309"/>
              <a:gd name="connsiteY47" fmla="*/ 2514318 h 6858000"/>
              <a:gd name="connsiteX48" fmla="*/ 6304629 w 6568309"/>
              <a:gd name="connsiteY48" fmla="*/ 2574334 h 6858000"/>
              <a:gd name="connsiteX49" fmla="*/ 6303842 w 6568309"/>
              <a:gd name="connsiteY49" fmla="*/ 2579877 h 6858000"/>
              <a:gd name="connsiteX50" fmla="*/ 6303953 w 6568309"/>
              <a:gd name="connsiteY50" fmla="*/ 2608928 h 6858000"/>
              <a:gd name="connsiteX51" fmla="*/ 6303530 w 6568309"/>
              <a:gd name="connsiteY51" fmla="*/ 2613111 h 6858000"/>
              <a:gd name="connsiteX52" fmla="*/ 6297474 w 6568309"/>
              <a:gd name="connsiteY52" fmla="*/ 2621996 h 6858000"/>
              <a:gd name="connsiteX53" fmla="*/ 6299263 w 6568309"/>
              <a:gd name="connsiteY53" fmla="*/ 2634265 h 6858000"/>
              <a:gd name="connsiteX54" fmla="*/ 6293065 w 6568309"/>
              <a:gd name="connsiteY54" fmla="*/ 2647237 h 6858000"/>
              <a:gd name="connsiteX55" fmla="*/ 6297496 w 6568309"/>
              <a:gd name="connsiteY55" fmla="*/ 2650786 h 6858000"/>
              <a:gd name="connsiteX56" fmla="*/ 6301708 w 6568309"/>
              <a:gd name="connsiteY56" fmla="*/ 2661993 h 6858000"/>
              <a:gd name="connsiteX57" fmla="*/ 6295884 w 6568309"/>
              <a:gd name="connsiteY57" fmla="*/ 2670949 h 6858000"/>
              <a:gd name="connsiteX58" fmla="*/ 6291714 w 6568309"/>
              <a:gd name="connsiteY58" fmla="*/ 2690255 h 6858000"/>
              <a:gd name="connsiteX59" fmla="*/ 6292327 w 6568309"/>
              <a:gd name="connsiteY59" fmla="*/ 2695683 h 6858000"/>
              <a:gd name="connsiteX60" fmla="*/ 6284410 w 6568309"/>
              <a:gd name="connsiteY60" fmla="*/ 2713964 h 6858000"/>
              <a:gd name="connsiteX61" fmla="*/ 6280410 w 6568309"/>
              <a:gd name="connsiteY61" fmla="*/ 2730175 h 6858000"/>
              <a:gd name="connsiteX62" fmla="*/ 6288082 w 6568309"/>
              <a:gd name="connsiteY62" fmla="*/ 2763497 h 6858000"/>
              <a:gd name="connsiteX63" fmla="*/ 6260924 w 6568309"/>
              <a:gd name="connsiteY63" fmla="*/ 3051539 h 6858000"/>
              <a:gd name="connsiteX64" fmla="*/ 6210151 w 6568309"/>
              <a:gd name="connsiteY64" fmla="*/ 3335396 h 6858000"/>
              <a:gd name="connsiteX65" fmla="*/ 6212034 w 6568309"/>
              <a:gd name="connsiteY65" fmla="*/ 3456509 h 6858000"/>
              <a:gd name="connsiteX66" fmla="*/ 6197490 w 6568309"/>
              <a:gd name="connsiteY66" fmla="*/ 3531827 h 6858000"/>
              <a:gd name="connsiteX67" fmla="*/ 6208018 w 6568309"/>
              <a:gd name="connsiteY67" fmla="*/ 3570877 h 6858000"/>
              <a:gd name="connsiteX68" fmla="*/ 6205920 w 6568309"/>
              <a:gd name="connsiteY68" fmla="*/ 3583849 h 6858000"/>
              <a:gd name="connsiteX69" fmla="*/ 6199616 w 6568309"/>
              <a:gd name="connsiteY69" fmla="*/ 3592763 h 6858000"/>
              <a:gd name="connsiteX70" fmla="*/ 6181288 w 6568309"/>
              <a:gd name="connsiteY70" fmla="*/ 3653485 h 6858000"/>
              <a:gd name="connsiteX71" fmla="*/ 6175963 w 6568309"/>
              <a:gd name="connsiteY71" fmla="*/ 3670528 h 6858000"/>
              <a:gd name="connsiteX72" fmla="*/ 6176722 w 6568309"/>
              <a:gd name="connsiteY72" fmla="*/ 3685990 h 6858000"/>
              <a:gd name="connsiteX73" fmla="*/ 6181549 w 6568309"/>
              <a:gd name="connsiteY73" fmla="*/ 3690283 h 6858000"/>
              <a:gd name="connsiteX74" fmla="*/ 6179476 w 6568309"/>
              <a:gd name="connsiteY74" fmla="*/ 3699787 h 6858000"/>
              <a:gd name="connsiteX75" fmla="*/ 6180040 w 6568309"/>
              <a:gd name="connsiteY75" fmla="*/ 3702486 h 6858000"/>
              <a:gd name="connsiteX76" fmla="*/ 6182155 w 6568309"/>
              <a:gd name="connsiteY76" fmla="*/ 3717784 h 6858000"/>
              <a:gd name="connsiteX77" fmla="*/ 6158980 w 6568309"/>
              <a:gd name="connsiteY77" fmla="*/ 3746229 h 6858000"/>
              <a:gd name="connsiteX78" fmla="*/ 6096049 w 6568309"/>
              <a:gd name="connsiteY78" fmla="*/ 3924910 h 6858000"/>
              <a:gd name="connsiteX79" fmla="*/ 6069712 w 6568309"/>
              <a:gd name="connsiteY79" fmla="*/ 3989353 h 6858000"/>
              <a:gd name="connsiteX80" fmla="*/ 6067330 w 6568309"/>
              <a:gd name="connsiteY80" fmla="*/ 4033899 h 6858000"/>
              <a:gd name="connsiteX81" fmla="*/ 6061081 w 6568309"/>
              <a:gd name="connsiteY81" fmla="*/ 4142250 h 6858000"/>
              <a:gd name="connsiteX82" fmla="*/ 6042858 w 6568309"/>
              <a:gd name="connsiteY82" fmla="*/ 4329442 h 6858000"/>
              <a:gd name="connsiteX83" fmla="*/ 6034182 w 6568309"/>
              <a:gd name="connsiteY83" fmla="*/ 4456184 h 6858000"/>
              <a:gd name="connsiteX84" fmla="*/ 6029178 w 6568309"/>
              <a:gd name="connsiteY84" fmla="*/ 4468478 h 6858000"/>
              <a:gd name="connsiteX85" fmla="*/ 6029974 w 6568309"/>
              <a:gd name="connsiteY85" fmla="*/ 4469862 h 6858000"/>
              <a:gd name="connsiteX86" fmla="*/ 6028340 w 6568309"/>
              <a:gd name="connsiteY86" fmla="*/ 4483797 h 6858000"/>
              <a:gd name="connsiteX87" fmla="*/ 6025168 w 6568309"/>
              <a:gd name="connsiteY87" fmla="*/ 4487091 h 6858000"/>
              <a:gd name="connsiteX88" fmla="*/ 6023164 w 6568309"/>
              <a:gd name="connsiteY88" fmla="*/ 4496728 h 6858000"/>
              <a:gd name="connsiteX89" fmla="*/ 6016839 w 6568309"/>
              <a:gd name="connsiteY89" fmla="*/ 4515918 h 6858000"/>
              <a:gd name="connsiteX90" fmla="*/ 6017886 w 6568309"/>
              <a:gd name="connsiteY90" fmla="*/ 4519316 h 6858000"/>
              <a:gd name="connsiteX91" fmla="*/ 6011819 w 6568309"/>
              <a:gd name="connsiteY91" fmla="*/ 4547957 h 6858000"/>
              <a:gd name="connsiteX92" fmla="*/ 6012791 w 6568309"/>
              <a:gd name="connsiteY92" fmla="*/ 4548262 h 6858000"/>
              <a:gd name="connsiteX93" fmla="*/ 6015703 w 6568309"/>
              <a:gd name="connsiteY93" fmla="*/ 4555939 h 6858000"/>
              <a:gd name="connsiteX94" fmla="*/ 6018854 w 6568309"/>
              <a:gd name="connsiteY94" fmla="*/ 4570815 h 6858000"/>
              <a:gd name="connsiteX95" fmla="*/ 6033000 w 6568309"/>
              <a:gd name="connsiteY95" fmla="*/ 4633846 h 6858000"/>
              <a:gd name="connsiteX96" fmla="*/ 6032325 w 6568309"/>
              <a:gd name="connsiteY96" fmla="*/ 4639816 h 6858000"/>
              <a:gd name="connsiteX97" fmla="*/ 6032549 w 6568309"/>
              <a:gd name="connsiteY97" fmla="*/ 4639923 h 6858000"/>
              <a:gd name="connsiteX98" fmla="*/ 6032309 w 6568309"/>
              <a:gd name="connsiteY98" fmla="*/ 4646192 h 6858000"/>
              <a:gd name="connsiteX99" fmla="*/ 6031095 w 6568309"/>
              <a:gd name="connsiteY99" fmla="*/ 4650706 h 6858000"/>
              <a:gd name="connsiteX100" fmla="*/ 6029786 w 6568309"/>
              <a:gd name="connsiteY100" fmla="*/ 4662290 h 6858000"/>
              <a:gd name="connsiteX101" fmla="*/ 6030911 w 6568309"/>
              <a:gd name="connsiteY101" fmla="*/ 4666180 h 6858000"/>
              <a:gd name="connsiteX102" fmla="*/ 6033630 w 6568309"/>
              <a:gd name="connsiteY102" fmla="*/ 4667585 h 6858000"/>
              <a:gd name="connsiteX103" fmla="*/ 6033189 w 6568309"/>
              <a:gd name="connsiteY103" fmla="*/ 4668660 h 6858000"/>
              <a:gd name="connsiteX104" fmla="*/ 6038764 w 6568309"/>
              <a:gd name="connsiteY104" fmla="*/ 4689807 h 6858000"/>
              <a:gd name="connsiteX105" fmla="*/ 6042217 w 6568309"/>
              <a:gd name="connsiteY105" fmla="*/ 4737890 h 6858000"/>
              <a:gd name="connsiteX106" fmla="*/ 6040543 w 6568309"/>
              <a:gd name="connsiteY106" fmla="*/ 4765657 h 6858000"/>
              <a:gd name="connsiteX107" fmla="*/ 6039956 w 6568309"/>
              <a:gd name="connsiteY107" fmla="*/ 4841463 h 6858000"/>
              <a:gd name="connsiteX108" fmla="*/ 6057123 w 6568309"/>
              <a:gd name="connsiteY108" fmla="*/ 4969863 h 6858000"/>
              <a:gd name="connsiteX109" fmla="*/ 6055039 w 6568309"/>
              <a:gd name="connsiteY109" fmla="*/ 4974028 h 6858000"/>
              <a:gd name="connsiteX110" fmla="*/ 6053462 w 6568309"/>
              <a:gd name="connsiteY110" fmla="*/ 4980318 h 6858000"/>
              <a:gd name="connsiteX111" fmla="*/ 6053643 w 6568309"/>
              <a:gd name="connsiteY111" fmla="*/ 4980501 h 6858000"/>
              <a:gd name="connsiteX112" fmla="*/ 6051733 w 6568309"/>
              <a:gd name="connsiteY112" fmla="*/ 4986338 h 6858000"/>
              <a:gd name="connsiteX113" fmla="*/ 6049602 w 6568309"/>
              <a:gd name="connsiteY113" fmla="*/ 4991296 h 6858000"/>
              <a:gd name="connsiteX114" fmla="*/ 6075165 w 6568309"/>
              <a:gd name="connsiteY114" fmla="*/ 5076895 h 6858000"/>
              <a:gd name="connsiteX115" fmla="*/ 6073751 w 6568309"/>
              <a:gd name="connsiteY115" fmla="*/ 5081568 h 6858000"/>
              <a:gd name="connsiteX116" fmla="*/ 6073150 w 6568309"/>
              <a:gd name="connsiteY116" fmla="*/ 5088173 h 6858000"/>
              <a:gd name="connsiteX117" fmla="*/ 6073355 w 6568309"/>
              <a:gd name="connsiteY117" fmla="*/ 5088300 h 6858000"/>
              <a:gd name="connsiteX118" fmla="*/ 6072362 w 6568309"/>
              <a:gd name="connsiteY118" fmla="*/ 5094558 h 6858000"/>
              <a:gd name="connsiteX119" fmla="*/ 6064726 w 6568309"/>
              <a:gd name="connsiteY119" fmla="*/ 5125620 h 6858000"/>
              <a:gd name="connsiteX120" fmla="*/ 6065415 w 6568309"/>
              <a:gd name="connsiteY120" fmla="*/ 5268004 h 6858000"/>
              <a:gd name="connsiteX121" fmla="*/ 6066081 w 6568309"/>
              <a:gd name="connsiteY121" fmla="*/ 5269530 h 6858000"/>
              <a:gd name="connsiteX122" fmla="*/ 6043407 w 6568309"/>
              <a:gd name="connsiteY122" fmla="*/ 5390941 h 6858000"/>
              <a:gd name="connsiteX123" fmla="*/ 6025377 w 6568309"/>
              <a:gd name="connsiteY123" fmla="*/ 5539927 h 6858000"/>
              <a:gd name="connsiteX124" fmla="*/ 6010052 w 6568309"/>
              <a:gd name="connsiteY124" fmla="*/ 5791594 h 6858000"/>
              <a:gd name="connsiteX125" fmla="*/ 5994220 w 6568309"/>
              <a:gd name="connsiteY125" fmla="*/ 5855206 h 6858000"/>
              <a:gd name="connsiteX126" fmla="*/ 5982580 w 6568309"/>
              <a:gd name="connsiteY126" fmla="*/ 5873582 h 6858000"/>
              <a:gd name="connsiteX127" fmla="*/ 5983608 w 6568309"/>
              <a:gd name="connsiteY127" fmla="*/ 5876037 h 6858000"/>
              <a:gd name="connsiteX128" fmla="*/ 5983535 w 6568309"/>
              <a:gd name="connsiteY128" fmla="*/ 5886534 h 6858000"/>
              <a:gd name="connsiteX129" fmla="*/ 5988737 w 6568309"/>
              <a:gd name="connsiteY129" fmla="*/ 5888644 h 6858000"/>
              <a:gd name="connsiteX130" fmla="*/ 5992371 w 6568309"/>
              <a:gd name="connsiteY130" fmla="*/ 5903832 h 6858000"/>
              <a:gd name="connsiteX131" fmla="*/ 5990780 w 6568309"/>
              <a:gd name="connsiteY131" fmla="*/ 5923391 h 6858000"/>
              <a:gd name="connsiteX132" fmla="*/ 5993870 w 6568309"/>
              <a:gd name="connsiteY132" fmla="*/ 6013205 h 6858000"/>
              <a:gd name="connsiteX133" fmla="*/ 5997673 w 6568309"/>
              <a:gd name="connsiteY133" fmla="*/ 6074018 h 6858000"/>
              <a:gd name="connsiteX134" fmla="*/ 6014840 w 6568309"/>
              <a:gd name="connsiteY134" fmla="*/ 6130837 h 6858000"/>
              <a:gd name="connsiteX135" fmla="*/ 6010704 w 6568309"/>
              <a:gd name="connsiteY135" fmla="*/ 6152982 h 6858000"/>
              <a:gd name="connsiteX136" fmla="*/ 6038294 w 6568309"/>
              <a:gd name="connsiteY136" fmla="*/ 6221100 h 6858000"/>
              <a:gd name="connsiteX137" fmla="*/ 6052331 w 6568309"/>
              <a:gd name="connsiteY137" fmla="*/ 6287550 h 6858000"/>
              <a:gd name="connsiteX138" fmla="*/ 6074143 w 6568309"/>
              <a:gd name="connsiteY138" fmla="*/ 6401595 h 6858000"/>
              <a:gd name="connsiteX139" fmla="*/ 6060199 w 6568309"/>
              <a:gd name="connsiteY139" fmla="*/ 6487110 h 6858000"/>
              <a:gd name="connsiteX140" fmla="*/ 6081156 w 6568309"/>
              <a:gd name="connsiteY140" fmla="*/ 6588589 h 6858000"/>
              <a:gd name="connsiteX141" fmla="*/ 6114944 w 6568309"/>
              <a:gd name="connsiteY141" fmla="*/ 6769963 h 6858000"/>
              <a:gd name="connsiteX142" fmla="*/ 6128950 w 6568309"/>
              <a:gd name="connsiteY142" fmla="*/ 6835814 h 6858000"/>
              <a:gd name="connsiteX143" fmla="*/ 6132536 w 6568309"/>
              <a:gd name="connsiteY143" fmla="*/ 6858000 h 6858000"/>
              <a:gd name="connsiteX144" fmla="*/ 4789511 w 6568309"/>
              <a:gd name="connsiteY144" fmla="*/ 6858000 h 6858000"/>
              <a:gd name="connsiteX145" fmla="*/ 1866294 w 6568309"/>
              <a:gd name="connsiteY145" fmla="*/ 6858000 h 6858000"/>
              <a:gd name="connsiteX146" fmla="*/ 1705866 w 6568309"/>
              <a:gd name="connsiteY146" fmla="*/ 6858000 h 6858000"/>
              <a:gd name="connsiteX147" fmla="*/ 1343025 w 6568309"/>
              <a:gd name="connsiteY147" fmla="*/ 6858000 h 6858000"/>
              <a:gd name="connsiteX148" fmla="*/ 523269 w 6568309"/>
              <a:gd name="connsiteY148" fmla="*/ 6858000 h 6858000"/>
              <a:gd name="connsiteX149" fmla="*/ 362841 w 6568309"/>
              <a:gd name="connsiteY149" fmla="*/ 6858000 h 6858000"/>
              <a:gd name="connsiteX150" fmla="*/ 0 w 6568309"/>
              <a:gd name="connsiteY15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6568309" h="6858000">
                <a:moveTo>
                  <a:pt x="0" y="0"/>
                </a:moveTo>
                <a:lnTo>
                  <a:pt x="362841" y="0"/>
                </a:lnTo>
                <a:lnTo>
                  <a:pt x="523269" y="0"/>
                </a:lnTo>
                <a:lnTo>
                  <a:pt x="1343025" y="0"/>
                </a:lnTo>
                <a:lnTo>
                  <a:pt x="1705866" y="0"/>
                </a:lnTo>
                <a:lnTo>
                  <a:pt x="1866294" y="0"/>
                </a:lnTo>
                <a:lnTo>
                  <a:pt x="5225154" y="0"/>
                </a:lnTo>
                <a:lnTo>
                  <a:pt x="6568179" y="0"/>
                </a:lnTo>
                <a:lnTo>
                  <a:pt x="6568309" y="1"/>
                </a:lnTo>
                <a:lnTo>
                  <a:pt x="6562951" y="30700"/>
                </a:lnTo>
                <a:cubicBezTo>
                  <a:pt x="6559126" y="84364"/>
                  <a:pt x="6548218" y="241149"/>
                  <a:pt x="6547446" y="310025"/>
                </a:cubicBezTo>
                <a:cubicBezTo>
                  <a:pt x="6550151" y="367544"/>
                  <a:pt x="6557712" y="408251"/>
                  <a:pt x="6558316" y="443960"/>
                </a:cubicBezTo>
                <a:cubicBezTo>
                  <a:pt x="6555224" y="499397"/>
                  <a:pt x="6534767" y="604434"/>
                  <a:pt x="6528896" y="642659"/>
                </a:cubicBezTo>
                <a:cubicBezTo>
                  <a:pt x="6535204" y="657287"/>
                  <a:pt x="6515365" y="658191"/>
                  <a:pt x="6523095" y="673307"/>
                </a:cubicBezTo>
                <a:cubicBezTo>
                  <a:pt x="6523388" y="693769"/>
                  <a:pt x="6506868" y="797295"/>
                  <a:pt x="6496169" y="839641"/>
                </a:cubicBezTo>
                <a:cubicBezTo>
                  <a:pt x="6484119" y="887148"/>
                  <a:pt x="6457817" y="937731"/>
                  <a:pt x="6450789" y="958357"/>
                </a:cubicBezTo>
                <a:cubicBezTo>
                  <a:pt x="6443760" y="978983"/>
                  <a:pt x="6459217" y="936930"/>
                  <a:pt x="6453996" y="963398"/>
                </a:cubicBezTo>
                <a:cubicBezTo>
                  <a:pt x="6448777" y="989867"/>
                  <a:pt x="6425575" y="1087010"/>
                  <a:pt x="6419467" y="1117169"/>
                </a:cubicBezTo>
                <a:cubicBezTo>
                  <a:pt x="6431540" y="1118586"/>
                  <a:pt x="6409651" y="1135372"/>
                  <a:pt x="6417348" y="1144352"/>
                </a:cubicBezTo>
                <a:cubicBezTo>
                  <a:pt x="6424109" y="1150681"/>
                  <a:pt x="6419047" y="1157251"/>
                  <a:pt x="6418473" y="1164484"/>
                </a:cubicBezTo>
                <a:cubicBezTo>
                  <a:pt x="6423767" y="1173524"/>
                  <a:pt x="6413947" y="1205209"/>
                  <a:pt x="6406979" y="1213829"/>
                </a:cubicBezTo>
                <a:cubicBezTo>
                  <a:pt x="6382818" y="1235037"/>
                  <a:pt x="6400452" y="1277327"/>
                  <a:pt x="6381928" y="1294823"/>
                </a:cubicBezTo>
                <a:cubicBezTo>
                  <a:pt x="6379195" y="1300845"/>
                  <a:pt x="6378069" y="1306615"/>
                  <a:pt x="6377948" y="1312193"/>
                </a:cubicBezTo>
                <a:lnTo>
                  <a:pt x="6379894" y="1327626"/>
                </a:lnTo>
                <a:lnTo>
                  <a:pt x="6385024" y="1331644"/>
                </a:lnTo>
                <a:lnTo>
                  <a:pt x="6383696" y="1341276"/>
                </a:lnTo>
                <a:cubicBezTo>
                  <a:pt x="6383952" y="1342166"/>
                  <a:pt x="6384208" y="1343055"/>
                  <a:pt x="6384464" y="1343945"/>
                </a:cubicBezTo>
                <a:cubicBezTo>
                  <a:pt x="6385957" y="1349040"/>
                  <a:pt x="6387253" y="1354080"/>
                  <a:pt x="6387748" y="1359134"/>
                </a:cubicBezTo>
                <a:cubicBezTo>
                  <a:pt x="6384363" y="1373109"/>
                  <a:pt x="6372802" y="1397612"/>
                  <a:pt x="6364157" y="1427803"/>
                </a:cubicBezTo>
                <a:cubicBezTo>
                  <a:pt x="6348141" y="1460349"/>
                  <a:pt x="6348362" y="1505076"/>
                  <a:pt x="6335874" y="1540278"/>
                </a:cubicBezTo>
                <a:lnTo>
                  <a:pt x="6331892" y="1547262"/>
                </a:lnTo>
                <a:lnTo>
                  <a:pt x="6332744" y="1577056"/>
                </a:lnTo>
                <a:cubicBezTo>
                  <a:pt x="6335859" y="1582205"/>
                  <a:pt x="6336674" y="1589568"/>
                  <a:pt x="6333604" y="1595898"/>
                </a:cubicBezTo>
                <a:lnTo>
                  <a:pt x="6324749" y="1703726"/>
                </a:lnTo>
                <a:cubicBezTo>
                  <a:pt x="6324080" y="1739332"/>
                  <a:pt x="6318019" y="1754453"/>
                  <a:pt x="6329594" y="1809535"/>
                </a:cubicBezTo>
                <a:cubicBezTo>
                  <a:pt x="6344930" y="1868036"/>
                  <a:pt x="6323725" y="1952670"/>
                  <a:pt x="6329062" y="2018310"/>
                </a:cubicBezTo>
                <a:cubicBezTo>
                  <a:pt x="6308075" y="2053162"/>
                  <a:pt x="6326925" y="2034561"/>
                  <a:pt x="6321735" y="2071355"/>
                </a:cubicBezTo>
                <a:lnTo>
                  <a:pt x="6322678" y="2141166"/>
                </a:lnTo>
                <a:lnTo>
                  <a:pt x="6321340" y="2154548"/>
                </a:lnTo>
                <a:lnTo>
                  <a:pt x="6316582" y="2158153"/>
                </a:lnTo>
                <a:lnTo>
                  <a:pt x="6311428" y="2178174"/>
                </a:lnTo>
                <a:cubicBezTo>
                  <a:pt x="6310177" y="2185696"/>
                  <a:pt x="6309622" y="2193828"/>
                  <a:pt x="6310192" y="2202858"/>
                </a:cubicBezTo>
                <a:cubicBezTo>
                  <a:pt x="6319667" y="2232772"/>
                  <a:pt x="6296459" y="2283357"/>
                  <a:pt x="6309211" y="2320214"/>
                </a:cubicBezTo>
                <a:cubicBezTo>
                  <a:pt x="6307537" y="2355906"/>
                  <a:pt x="6302490" y="2394678"/>
                  <a:pt x="6300151" y="2417011"/>
                </a:cubicBezTo>
                <a:cubicBezTo>
                  <a:pt x="6292303" y="2426377"/>
                  <a:pt x="6304439" y="2456509"/>
                  <a:pt x="6295176" y="2454207"/>
                </a:cubicBezTo>
                <a:cubicBezTo>
                  <a:pt x="6299335" y="2464947"/>
                  <a:pt x="6297305" y="2476105"/>
                  <a:pt x="6293727" y="2487203"/>
                </a:cubicBezTo>
                <a:lnTo>
                  <a:pt x="6285477" y="2512282"/>
                </a:lnTo>
                <a:cubicBezTo>
                  <a:pt x="6285720" y="2512961"/>
                  <a:pt x="6285962" y="2513640"/>
                  <a:pt x="6286205" y="2514318"/>
                </a:cubicBezTo>
                <a:cubicBezTo>
                  <a:pt x="6292347" y="2534324"/>
                  <a:pt x="6298487" y="2554328"/>
                  <a:pt x="6304629" y="2574334"/>
                </a:cubicBezTo>
                <a:lnTo>
                  <a:pt x="6303842" y="2579877"/>
                </a:lnTo>
                <a:cubicBezTo>
                  <a:pt x="6303729" y="2585644"/>
                  <a:pt x="6304006" y="2603388"/>
                  <a:pt x="6303953" y="2608928"/>
                </a:cubicBezTo>
                <a:lnTo>
                  <a:pt x="6303530" y="2613111"/>
                </a:lnTo>
                <a:lnTo>
                  <a:pt x="6297474" y="2621996"/>
                </a:lnTo>
                <a:lnTo>
                  <a:pt x="6299263" y="2634265"/>
                </a:lnTo>
                <a:lnTo>
                  <a:pt x="6293065" y="2647237"/>
                </a:lnTo>
                <a:cubicBezTo>
                  <a:pt x="6294685" y="2648158"/>
                  <a:pt x="6296180" y="2649356"/>
                  <a:pt x="6297496" y="2650786"/>
                </a:cubicBezTo>
                <a:lnTo>
                  <a:pt x="6301708" y="2661993"/>
                </a:lnTo>
                <a:lnTo>
                  <a:pt x="6295884" y="2670949"/>
                </a:lnTo>
                <a:cubicBezTo>
                  <a:pt x="6304913" y="2672007"/>
                  <a:pt x="6294429" y="2681695"/>
                  <a:pt x="6291714" y="2690255"/>
                </a:cubicBezTo>
                <a:lnTo>
                  <a:pt x="6292327" y="2695683"/>
                </a:lnTo>
                <a:lnTo>
                  <a:pt x="6284410" y="2713964"/>
                </a:lnTo>
                <a:lnTo>
                  <a:pt x="6280410" y="2730175"/>
                </a:lnTo>
                <a:lnTo>
                  <a:pt x="6288082" y="2763497"/>
                </a:lnTo>
                <a:lnTo>
                  <a:pt x="6260924" y="3051539"/>
                </a:lnTo>
                <a:cubicBezTo>
                  <a:pt x="6251455" y="3165645"/>
                  <a:pt x="6222174" y="3216611"/>
                  <a:pt x="6210151" y="3335396"/>
                </a:cubicBezTo>
                <a:lnTo>
                  <a:pt x="6212034" y="3456509"/>
                </a:lnTo>
                <a:lnTo>
                  <a:pt x="6197490" y="3531827"/>
                </a:lnTo>
                <a:lnTo>
                  <a:pt x="6208018" y="3570877"/>
                </a:lnTo>
                <a:lnTo>
                  <a:pt x="6205920" y="3583849"/>
                </a:lnTo>
                <a:lnTo>
                  <a:pt x="6199616" y="3592763"/>
                </a:lnTo>
                <a:cubicBezTo>
                  <a:pt x="6191839" y="3613948"/>
                  <a:pt x="6196204" y="3641245"/>
                  <a:pt x="6181288" y="3653485"/>
                </a:cubicBezTo>
                <a:cubicBezTo>
                  <a:pt x="6178087" y="3659316"/>
                  <a:pt x="6176516" y="3664985"/>
                  <a:pt x="6175963" y="3670528"/>
                </a:cubicBezTo>
                <a:lnTo>
                  <a:pt x="6176722" y="3685990"/>
                </a:lnTo>
                <a:lnTo>
                  <a:pt x="6181549" y="3690283"/>
                </a:lnTo>
                <a:lnTo>
                  <a:pt x="6179476" y="3699787"/>
                </a:lnTo>
                <a:cubicBezTo>
                  <a:pt x="6179664" y="3700686"/>
                  <a:pt x="6179852" y="3701586"/>
                  <a:pt x="6180040" y="3702486"/>
                </a:cubicBezTo>
                <a:cubicBezTo>
                  <a:pt x="6181140" y="3707637"/>
                  <a:pt x="6182047" y="3712728"/>
                  <a:pt x="6182155" y="3717784"/>
                </a:cubicBezTo>
                <a:cubicBezTo>
                  <a:pt x="6156678" y="3711701"/>
                  <a:pt x="6178864" y="3759789"/>
                  <a:pt x="6158980" y="3746229"/>
                </a:cubicBezTo>
                <a:cubicBezTo>
                  <a:pt x="6144630" y="3780750"/>
                  <a:pt x="6117520" y="3867558"/>
                  <a:pt x="6096049" y="3924910"/>
                </a:cubicBezTo>
                <a:lnTo>
                  <a:pt x="6069712" y="3989353"/>
                </a:lnTo>
                <a:lnTo>
                  <a:pt x="6067330" y="4033899"/>
                </a:lnTo>
                <a:cubicBezTo>
                  <a:pt x="6065506" y="4070470"/>
                  <a:pt x="6063599" y="4110146"/>
                  <a:pt x="6061081" y="4142250"/>
                </a:cubicBezTo>
                <a:cubicBezTo>
                  <a:pt x="6055260" y="4200007"/>
                  <a:pt x="6045907" y="4278998"/>
                  <a:pt x="6042858" y="4329442"/>
                </a:cubicBezTo>
                <a:cubicBezTo>
                  <a:pt x="6038376" y="4381764"/>
                  <a:pt x="6036461" y="4433012"/>
                  <a:pt x="6034182" y="4456184"/>
                </a:cubicBezTo>
                <a:lnTo>
                  <a:pt x="6029178" y="4468478"/>
                </a:lnTo>
                <a:lnTo>
                  <a:pt x="6029974" y="4469862"/>
                </a:lnTo>
                <a:cubicBezTo>
                  <a:pt x="6031287" y="4476321"/>
                  <a:pt x="6030316" y="4480555"/>
                  <a:pt x="6028340" y="4483797"/>
                </a:cubicBezTo>
                <a:lnTo>
                  <a:pt x="6025168" y="4487091"/>
                </a:lnTo>
                <a:lnTo>
                  <a:pt x="6023164" y="4496728"/>
                </a:lnTo>
                <a:lnTo>
                  <a:pt x="6016839" y="4515918"/>
                </a:lnTo>
                <a:cubicBezTo>
                  <a:pt x="6017189" y="4517049"/>
                  <a:pt x="6017537" y="4518182"/>
                  <a:pt x="6017886" y="4519316"/>
                </a:cubicBezTo>
                <a:lnTo>
                  <a:pt x="6011819" y="4547957"/>
                </a:lnTo>
                <a:lnTo>
                  <a:pt x="6012791" y="4548262"/>
                </a:lnTo>
                <a:cubicBezTo>
                  <a:pt x="6014837" y="4549595"/>
                  <a:pt x="6016087" y="4551811"/>
                  <a:pt x="6015703" y="4555939"/>
                </a:cubicBezTo>
                <a:cubicBezTo>
                  <a:pt x="6031790" y="4548276"/>
                  <a:pt x="6021405" y="4557977"/>
                  <a:pt x="6018854" y="4570815"/>
                </a:cubicBezTo>
                <a:cubicBezTo>
                  <a:pt x="6021736" y="4583801"/>
                  <a:pt x="6030754" y="4622347"/>
                  <a:pt x="6033000" y="4633846"/>
                </a:cubicBezTo>
                <a:lnTo>
                  <a:pt x="6032325" y="4639816"/>
                </a:lnTo>
                <a:lnTo>
                  <a:pt x="6032549" y="4639923"/>
                </a:lnTo>
                <a:cubicBezTo>
                  <a:pt x="6032911" y="4641190"/>
                  <a:pt x="6032878" y="4643141"/>
                  <a:pt x="6032309" y="4646192"/>
                </a:cubicBezTo>
                <a:lnTo>
                  <a:pt x="6031095" y="4650706"/>
                </a:lnTo>
                <a:lnTo>
                  <a:pt x="6029786" y="4662290"/>
                </a:lnTo>
                <a:cubicBezTo>
                  <a:pt x="6030161" y="4663587"/>
                  <a:pt x="6030536" y="4664883"/>
                  <a:pt x="6030911" y="4666180"/>
                </a:cubicBezTo>
                <a:lnTo>
                  <a:pt x="6033630" y="4667585"/>
                </a:lnTo>
                <a:lnTo>
                  <a:pt x="6033189" y="4668660"/>
                </a:lnTo>
                <a:cubicBezTo>
                  <a:pt x="6027286" y="4676831"/>
                  <a:pt x="6019767" y="4679345"/>
                  <a:pt x="6038764" y="4689807"/>
                </a:cubicBezTo>
                <a:cubicBezTo>
                  <a:pt x="6028616" y="4708535"/>
                  <a:pt x="6040474" y="4712235"/>
                  <a:pt x="6042217" y="4737890"/>
                </a:cubicBezTo>
                <a:cubicBezTo>
                  <a:pt x="6033362" y="4748600"/>
                  <a:pt x="6035273" y="4757223"/>
                  <a:pt x="6040543" y="4765657"/>
                </a:cubicBezTo>
                <a:cubicBezTo>
                  <a:pt x="6034416" y="4790618"/>
                  <a:pt x="6040696" y="4813399"/>
                  <a:pt x="6039956" y="4841463"/>
                </a:cubicBezTo>
                <a:lnTo>
                  <a:pt x="6057123" y="4969863"/>
                </a:lnTo>
                <a:lnTo>
                  <a:pt x="6055039" y="4974028"/>
                </a:lnTo>
                <a:cubicBezTo>
                  <a:pt x="6053860" y="4976933"/>
                  <a:pt x="6053409" y="4978909"/>
                  <a:pt x="6053462" y="4980318"/>
                </a:cubicBezTo>
                <a:lnTo>
                  <a:pt x="6053643" y="4980501"/>
                </a:lnTo>
                <a:lnTo>
                  <a:pt x="6051733" y="4986338"/>
                </a:lnTo>
                <a:lnTo>
                  <a:pt x="6049602" y="4991296"/>
                </a:lnTo>
                <a:cubicBezTo>
                  <a:pt x="6058123" y="5019829"/>
                  <a:pt x="6066643" y="5048361"/>
                  <a:pt x="6075165" y="5076895"/>
                </a:cubicBezTo>
                <a:lnTo>
                  <a:pt x="6073751" y="5081568"/>
                </a:lnTo>
                <a:cubicBezTo>
                  <a:pt x="6073034" y="5084748"/>
                  <a:pt x="6072888" y="5086810"/>
                  <a:pt x="6073150" y="5088173"/>
                </a:cubicBezTo>
                <a:lnTo>
                  <a:pt x="6073355" y="5088300"/>
                </a:lnTo>
                <a:lnTo>
                  <a:pt x="6072362" y="5094558"/>
                </a:lnTo>
                <a:cubicBezTo>
                  <a:pt x="6070184" y="5105196"/>
                  <a:pt x="6067588" y="5115626"/>
                  <a:pt x="6064726" y="5125620"/>
                </a:cubicBezTo>
                <a:cubicBezTo>
                  <a:pt x="6063568" y="5154527"/>
                  <a:pt x="6065189" y="5244020"/>
                  <a:pt x="6065415" y="5268004"/>
                </a:cubicBezTo>
                <a:cubicBezTo>
                  <a:pt x="6065637" y="5268513"/>
                  <a:pt x="6065860" y="5269021"/>
                  <a:pt x="6066081" y="5269530"/>
                </a:cubicBezTo>
                <a:lnTo>
                  <a:pt x="6043407" y="5390941"/>
                </a:lnTo>
                <a:cubicBezTo>
                  <a:pt x="6032545" y="5438194"/>
                  <a:pt x="6020942" y="5465286"/>
                  <a:pt x="6025377" y="5539927"/>
                </a:cubicBezTo>
                <a:cubicBezTo>
                  <a:pt x="6019787" y="5610775"/>
                  <a:pt x="6013913" y="5740573"/>
                  <a:pt x="6010052" y="5791594"/>
                </a:cubicBezTo>
                <a:cubicBezTo>
                  <a:pt x="5989401" y="5787060"/>
                  <a:pt x="6018524" y="5849672"/>
                  <a:pt x="5994220" y="5855206"/>
                </a:cubicBezTo>
                <a:cubicBezTo>
                  <a:pt x="5995282" y="5860240"/>
                  <a:pt x="5980598" y="5868910"/>
                  <a:pt x="5982580" y="5873582"/>
                </a:cubicBezTo>
                <a:cubicBezTo>
                  <a:pt x="5982922" y="5874401"/>
                  <a:pt x="5983265" y="5875218"/>
                  <a:pt x="5983608" y="5876037"/>
                </a:cubicBezTo>
                <a:lnTo>
                  <a:pt x="5983535" y="5886534"/>
                </a:lnTo>
                <a:lnTo>
                  <a:pt x="5988737" y="5888644"/>
                </a:lnTo>
                <a:cubicBezTo>
                  <a:pt x="5989948" y="5893707"/>
                  <a:pt x="5991159" y="5898769"/>
                  <a:pt x="5992371" y="5903832"/>
                </a:cubicBezTo>
                <a:cubicBezTo>
                  <a:pt x="5992924" y="5909651"/>
                  <a:pt x="5992578" y="5916068"/>
                  <a:pt x="5990780" y="5923391"/>
                </a:cubicBezTo>
                <a:cubicBezTo>
                  <a:pt x="5975822" y="5948880"/>
                  <a:pt x="6013580" y="5981626"/>
                  <a:pt x="5993870" y="6013205"/>
                </a:cubicBezTo>
                <a:cubicBezTo>
                  <a:pt x="5988486" y="6024901"/>
                  <a:pt x="5991718" y="6066777"/>
                  <a:pt x="5997673" y="6074018"/>
                </a:cubicBezTo>
                <a:cubicBezTo>
                  <a:pt x="5998007" y="6081731"/>
                  <a:pt x="6007861" y="6126985"/>
                  <a:pt x="6014840" y="6130837"/>
                </a:cubicBezTo>
                <a:cubicBezTo>
                  <a:pt x="6022998" y="6137057"/>
                  <a:pt x="5999420" y="6156330"/>
                  <a:pt x="6010704" y="6152982"/>
                </a:cubicBezTo>
                <a:cubicBezTo>
                  <a:pt x="6008682" y="6186619"/>
                  <a:pt x="6039938" y="6191636"/>
                  <a:pt x="6038294" y="6221100"/>
                </a:cubicBezTo>
                <a:cubicBezTo>
                  <a:pt x="6039643" y="6222126"/>
                  <a:pt x="6046356" y="6257468"/>
                  <a:pt x="6052331" y="6287550"/>
                </a:cubicBezTo>
                <a:cubicBezTo>
                  <a:pt x="6058307" y="6317632"/>
                  <a:pt x="6082079" y="6391312"/>
                  <a:pt x="6074143" y="6401595"/>
                </a:cubicBezTo>
                <a:cubicBezTo>
                  <a:pt x="6074931" y="6423902"/>
                  <a:pt x="6059614" y="6432919"/>
                  <a:pt x="6060199" y="6487110"/>
                </a:cubicBezTo>
                <a:cubicBezTo>
                  <a:pt x="6075583" y="6574474"/>
                  <a:pt x="6076150" y="6553611"/>
                  <a:pt x="6081156" y="6588589"/>
                </a:cubicBezTo>
                <a:cubicBezTo>
                  <a:pt x="6102088" y="6637976"/>
                  <a:pt x="6067660" y="6687723"/>
                  <a:pt x="6114944" y="6769963"/>
                </a:cubicBezTo>
                <a:cubicBezTo>
                  <a:pt x="6130462" y="6819284"/>
                  <a:pt x="6119243" y="6817955"/>
                  <a:pt x="6128950" y="6835814"/>
                </a:cubicBezTo>
                <a:lnTo>
                  <a:pt x="6132536" y="6858000"/>
                </a:lnTo>
                <a:lnTo>
                  <a:pt x="4789511" y="6858000"/>
                </a:lnTo>
                <a:lnTo>
                  <a:pt x="1866294" y="6858000"/>
                </a:lnTo>
                <a:lnTo>
                  <a:pt x="1705866" y="6858000"/>
                </a:lnTo>
                <a:lnTo>
                  <a:pt x="1343025" y="6858000"/>
                </a:lnTo>
                <a:lnTo>
                  <a:pt x="523269" y="6858000"/>
                </a:lnTo>
                <a:lnTo>
                  <a:pt x="362841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5E116-EBAE-3F06-B16B-F92EC73059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500" y="1485900"/>
            <a:ext cx="6438900" cy="3908425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o-RO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    Domnul poruncește ploii când să vină,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o-RO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El trimite peste toți pâine și lumină.</a:t>
            </a:r>
          </a:p>
          <a:p>
            <a:pPr marL="457200" indent="-45720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o-RO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   Alb sau negru, mic sau slab,</a:t>
            </a:r>
          </a:p>
          <a:p>
            <a:pPr marL="457200" indent="-45720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o-RO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   Toți sunt o familie</a:t>
            </a:r>
          </a:p>
          <a:p>
            <a:pPr marL="457200" indent="-45720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o-RO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   Alb sau negru, mic sau slab,</a:t>
            </a:r>
          </a:p>
          <a:p>
            <a:pPr marL="457200" indent="-45720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o-RO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   Toți sunt o familie.</a:t>
            </a:r>
            <a:endParaRPr lang="en-US" dirty="0">
              <a:solidFill>
                <a:srgbClr val="00B0F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2533" name="Picture 4" descr="Jesus With Children Clipart At Getdrawings Jesus With, 41% OFF">
            <a:extLst>
              <a:ext uri="{FF2B5EF4-FFF2-40B4-BE49-F238E27FC236}">
                <a16:creationId xmlns:a16="http://schemas.microsoft.com/office/drawing/2014/main" id="{FD18FC41-10D0-9904-9B79-B525284612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62" r="1273" b="-2"/>
          <a:stretch>
            <a:fillRect/>
          </a:stretch>
        </p:blipFill>
        <p:spPr bwMode="auto">
          <a:xfrm>
            <a:off x="6880225" y="776288"/>
            <a:ext cx="4738688" cy="532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512CDAFD-B469-6137-5ED1-4BCB35E90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4688" y="923925"/>
            <a:ext cx="5457825" cy="1325563"/>
          </a:xfrm>
        </p:spPr>
        <p:txBody>
          <a:bodyPr/>
          <a:lstStyle/>
          <a:p>
            <a:pPr algn="ctr"/>
            <a:r>
              <a:rPr lang="en-US" altLang="en-RO" b="1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VERSE</a:t>
            </a:r>
            <a:r>
              <a:rPr lang="ro-RO" altLang="en-RO" b="1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TUL CHEIE</a:t>
            </a:r>
            <a:endParaRPr lang="en-US" altLang="en-RO" b="1">
              <a:solidFill>
                <a:srgbClr val="00B0F0"/>
              </a:solidFill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</p:txBody>
      </p:sp>
      <p:sp>
        <p:nvSpPr>
          <p:cNvPr id="23556" name="Content Placeholder 2">
            <a:extLst>
              <a:ext uri="{FF2B5EF4-FFF2-40B4-BE49-F238E27FC236}">
                <a16:creationId xmlns:a16="http://schemas.microsoft.com/office/drawing/2014/main" id="{D77DA0D3-6BAB-86ED-44CD-200F52E60D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7000" y="2255838"/>
            <a:ext cx="6705600" cy="4192587"/>
          </a:xfrm>
        </p:spPr>
        <p:txBody>
          <a:bodyPr/>
          <a:lstStyle/>
          <a:p>
            <a:pPr marL="0" indent="0" algn="ctr">
              <a:buFont typeface="Arial" panose="020B0604020202020204" pitchFamily="34" charset="0"/>
              <a:buNone/>
            </a:pPr>
            <a:r>
              <a:rPr lang="en-US" altLang="en-RO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“</a:t>
            </a:r>
            <a:r>
              <a:rPr lang="ro-RO" altLang="en-RO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Vă dau o poruncă nouă</a:t>
            </a:r>
            <a:r>
              <a:rPr lang="en-US" altLang="en-RO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: </a:t>
            </a:r>
            <a:r>
              <a:rPr lang="ro-RO" altLang="en-RO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Să vă iubiți unii pe alții; cum v-am iubit Eu, așa să vă iubiți și voi unii pe alții.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o-RO" altLang="en-RO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Prin aceasta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o-RO" altLang="en-RO" b="1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vor cunoaște toți că sunteți ucenicii Mei,</a:t>
            </a:r>
            <a:r>
              <a:rPr lang="en-US" altLang="en-RO" b="1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o-RO" altLang="en-RO" b="1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dacă veți avea dragoste unii pentru alții</a:t>
            </a:r>
            <a:r>
              <a:rPr lang="en-US" altLang="en-RO" b="1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.”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o-RO" altLang="en-RO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Ioan 13</a:t>
            </a:r>
            <a:r>
              <a:rPr lang="en-US" altLang="en-RO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: 34, 35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altLang="en-RO"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pic>
        <p:nvPicPr>
          <p:cNvPr id="3" name="Picture 2" descr="A rainbow colored heart with black background&#10;&#10;Description automatically generated">
            <a:extLst>
              <a:ext uri="{FF2B5EF4-FFF2-40B4-BE49-F238E27FC236}">
                <a16:creationId xmlns:a16="http://schemas.microsoft.com/office/drawing/2014/main" id="{F579002C-7F70-5335-7A15-F200045797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400" y="520679"/>
            <a:ext cx="5515932" cy="8175668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3DBB01F-F62C-CCA8-4251-D2A42D32C09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252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2EE7446-9191-4801-7EC5-E1F3D58861D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76250" y="479425"/>
            <a:ext cx="11239500" cy="58991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4580" name="Substituent conținut 4">
            <a:extLst>
              <a:ext uri="{FF2B5EF4-FFF2-40B4-BE49-F238E27FC236}">
                <a16:creationId xmlns:a16="http://schemas.microsoft.com/office/drawing/2014/main" id="{E5D9D831-5C2E-59B3-2C6B-6D24F75B2E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Arial" panose="020B0604020202020204" pitchFamily="34" charset="0"/>
              <a:buNone/>
            </a:pPr>
            <a:r>
              <a:rPr lang="ro-RO" altLang="en-RO" sz="4400" b="1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DEPARTAMENTUL SLUJIREA COPIILOR</a:t>
            </a:r>
            <a:endParaRPr lang="en-US" altLang="en-RO" sz="4400" b="1">
              <a:solidFill>
                <a:srgbClr val="00B0F0"/>
              </a:solidFill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</p:txBody>
      </p:sp>
      <p:pic>
        <p:nvPicPr>
          <p:cNvPr id="24581" name="Picture 2" descr="C:\Users\Alina\Desktop\CHM.png">
            <a:extLst>
              <a:ext uri="{FF2B5EF4-FFF2-40B4-BE49-F238E27FC236}">
                <a16:creationId xmlns:a16="http://schemas.microsoft.com/office/drawing/2014/main" id="{16D26EBA-2CB6-4AAB-9C42-45BCB9A552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7475" y="3181350"/>
            <a:ext cx="1736725" cy="184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D4EFE33-C336-A029-310B-0778C0EE61E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C33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A61949E-C616-81B3-9483-1E8EECE582E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76250" y="479425"/>
            <a:ext cx="11239500" cy="58991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5604" name="Content Placeholder 4" descr="A group of children in different outfits&#10;&#10;Description automatically generated">
            <a:extLst>
              <a:ext uri="{FF2B5EF4-FFF2-40B4-BE49-F238E27FC236}">
                <a16:creationId xmlns:a16="http://schemas.microsoft.com/office/drawing/2014/main" id="{0416FD72-DC50-A230-EA75-DFFD5EC550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09938" y="642938"/>
            <a:ext cx="5572125" cy="5572125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340F3857-7E39-F9E3-7D25-18ED1D080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RO" sz="4800" b="1" dirty="0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B1B5A5-BEC6-3E50-09E0-544E77EF8C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5775" y="1482725"/>
            <a:ext cx="5429250" cy="4892675"/>
          </a:xfrm>
        </p:spPr>
        <p:txBody>
          <a:bodyPr>
            <a:no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altLang="en-RO" sz="1800" b="1" dirty="0" err="1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Introdu</a:t>
            </a:r>
            <a:r>
              <a:rPr lang="ro-RO" altLang="en-RO" sz="1800" b="1" dirty="0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cere</a:t>
            </a:r>
            <a:r>
              <a:rPr lang="en-US" altLang="en-RO" sz="1800" dirty="0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– </a:t>
            </a:r>
            <a:r>
              <a:rPr lang="ro-RO" altLang="en-RO" sz="1800" dirty="0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Responsabil </a:t>
            </a:r>
            <a:r>
              <a:rPr lang="ro-RO" altLang="en-RO" sz="1800" dirty="0" err="1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Dep.Slujirea</a:t>
            </a:r>
            <a:r>
              <a:rPr lang="ro-RO" altLang="en-RO" sz="1800" dirty="0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Copiilor</a:t>
            </a:r>
            <a:endParaRPr lang="en-US" altLang="en-RO" sz="1800" dirty="0">
              <a:solidFill>
                <a:srgbClr val="1B1B1B"/>
              </a:solidFill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ro-RO" altLang="en-RO" sz="1800" b="1" dirty="0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Rugăciunea de deschidere</a:t>
            </a:r>
            <a:r>
              <a:rPr lang="en-US" altLang="en-RO" sz="1800" b="1" dirty="0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altLang="en-RO" sz="1800" dirty="0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– </a:t>
            </a:r>
            <a:r>
              <a:rPr lang="ro-RO" altLang="en-RO" sz="1800" dirty="0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Un copil voluntar</a:t>
            </a:r>
            <a:endParaRPr lang="en-US" altLang="en-RO" sz="1800" dirty="0">
              <a:solidFill>
                <a:srgbClr val="1B1B1B"/>
              </a:solidFill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ro-RO" altLang="en-RO" sz="1800" b="1" dirty="0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Bun venit</a:t>
            </a:r>
            <a:r>
              <a:rPr lang="en-US" altLang="en-RO" sz="1800" b="1" dirty="0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altLang="en-RO" sz="1800" dirty="0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– </a:t>
            </a:r>
            <a:r>
              <a:rPr lang="ro-RO" altLang="en-RO" sz="1800" dirty="0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Responsabil </a:t>
            </a:r>
            <a:r>
              <a:rPr lang="ro-RO" altLang="en-RO" sz="1800" dirty="0" err="1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Dep.Slujirea</a:t>
            </a:r>
            <a:r>
              <a:rPr lang="ro-RO" altLang="en-RO" sz="1800" dirty="0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Copiilor</a:t>
            </a:r>
            <a:endParaRPr lang="en-US" altLang="en-RO" sz="1800" dirty="0">
              <a:solidFill>
                <a:srgbClr val="1B1B1B"/>
              </a:solidFill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ro-RO" altLang="en-RO" sz="1800" b="1" dirty="0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Versete biblice</a:t>
            </a:r>
            <a:r>
              <a:rPr lang="en-US" altLang="en-RO" sz="1800" b="1" dirty="0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altLang="en-RO" sz="1800" dirty="0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– </a:t>
            </a:r>
            <a:r>
              <a:rPr lang="en-US" altLang="en-RO" sz="1800" dirty="0" err="1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Partici</a:t>
            </a:r>
            <a:r>
              <a:rPr lang="ro-RO" altLang="en-RO" sz="1800" dirty="0" err="1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panți</a:t>
            </a:r>
            <a:endParaRPr lang="en-US" altLang="en-RO" sz="1800" dirty="0">
              <a:solidFill>
                <a:srgbClr val="1B1B1B"/>
              </a:solidFill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RO" sz="1800" dirty="0">
                <a:solidFill>
                  <a:srgbClr val="FB0007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	</a:t>
            </a:r>
            <a:r>
              <a:rPr lang="ro-RO" altLang="en-RO" sz="1800" dirty="0">
                <a:solidFill>
                  <a:srgbClr val="FB0007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Cântare – 9.Mare ești Tu, Doamne (IC)</a:t>
            </a:r>
            <a:endParaRPr lang="en-US" altLang="en-RO" sz="1800" dirty="0">
              <a:solidFill>
                <a:srgbClr val="FB0007"/>
              </a:solidFill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RO" sz="1800" b="1" dirty="0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Op</a:t>
            </a:r>
            <a:r>
              <a:rPr lang="ro-RO" altLang="en-RO" sz="1800" b="1" dirty="0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ț</a:t>
            </a:r>
            <a:r>
              <a:rPr lang="en-US" altLang="en-RO" sz="1800" b="1" dirty="0" err="1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i</a:t>
            </a:r>
            <a:r>
              <a:rPr lang="ro-RO" altLang="en-RO" sz="1800" b="1" dirty="0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unea</a:t>
            </a:r>
            <a:r>
              <a:rPr lang="en-US" altLang="en-RO" sz="1800" b="1" dirty="0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1 </a:t>
            </a:r>
            <a:r>
              <a:rPr lang="en-US" altLang="en-RO" sz="1800" dirty="0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– S</a:t>
            </a:r>
            <a:r>
              <a:rPr lang="ro-RO" altLang="en-RO" sz="1800" dirty="0" err="1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cenetă</a:t>
            </a:r>
            <a:r>
              <a:rPr lang="ro-RO" altLang="en-RO" sz="1800" dirty="0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cu păpuși prezentată de copii</a:t>
            </a:r>
            <a:endParaRPr lang="en-US" altLang="en-RO" sz="1800" dirty="0">
              <a:solidFill>
                <a:srgbClr val="1B1B1B"/>
              </a:solidFill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RO" sz="1800" dirty="0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	 (4 c</a:t>
            </a:r>
            <a:r>
              <a:rPr lang="ro-RO" altLang="en-RO" sz="1800" dirty="0" err="1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opii</a:t>
            </a:r>
            <a:r>
              <a:rPr lang="ro-RO" altLang="en-RO" sz="1800" dirty="0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actori</a:t>
            </a:r>
            <a:r>
              <a:rPr lang="en-US" altLang="en-RO" sz="1800" dirty="0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RO" sz="1800" b="1" dirty="0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Op</a:t>
            </a:r>
            <a:r>
              <a:rPr lang="ro-RO" altLang="en-RO" sz="1800" b="1" dirty="0" err="1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țiunea</a:t>
            </a:r>
            <a:r>
              <a:rPr lang="en-US" altLang="en-RO" sz="1800" b="1" dirty="0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2</a:t>
            </a:r>
            <a:r>
              <a:rPr lang="en-US" altLang="en-RO" sz="1800" dirty="0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– </a:t>
            </a:r>
            <a:r>
              <a:rPr lang="ro-RO" altLang="en-RO" sz="1800" dirty="0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Prezentarea echipei de copii</a:t>
            </a:r>
            <a:endParaRPr lang="en-US" altLang="en-RO" sz="1800" dirty="0">
              <a:solidFill>
                <a:srgbClr val="1B1B1B"/>
              </a:solidFill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RO" sz="1800" b="1" dirty="0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Part</a:t>
            </a:r>
            <a:r>
              <a:rPr lang="ro-RO" altLang="en-RO" sz="1800" b="1" dirty="0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ea</a:t>
            </a:r>
            <a:r>
              <a:rPr lang="en-US" altLang="en-RO" sz="1800" b="1" dirty="0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1: </a:t>
            </a:r>
            <a:r>
              <a:rPr lang="ro-RO" altLang="en-RO" sz="1800" b="1" dirty="0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Dacă dragostea lui Dumnezeu ar fi o culoare</a:t>
            </a:r>
            <a:endParaRPr lang="en-US" altLang="en-RO" sz="1800" dirty="0">
              <a:solidFill>
                <a:srgbClr val="1B1B1B"/>
              </a:solidFill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RO" sz="1800" dirty="0">
                <a:solidFill>
                  <a:srgbClr val="141413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	</a:t>
            </a:r>
            <a:r>
              <a:rPr lang="ro-RO" altLang="en-RO" sz="1800" dirty="0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Responsabil </a:t>
            </a:r>
            <a:r>
              <a:rPr lang="ro-RO" altLang="en-RO" sz="1800" dirty="0" err="1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Dep.Slujirea</a:t>
            </a:r>
            <a:r>
              <a:rPr lang="ro-RO" altLang="en-RO" sz="1800" dirty="0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Copiilor</a:t>
            </a:r>
            <a:endParaRPr lang="en-US" altLang="en-RO" sz="1800" dirty="0">
              <a:solidFill>
                <a:srgbClr val="141413"/>
              </a:solidFill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RO" sz="1800" dirty="0">
                <a:solidFill>
                  <a:srgbClr val="141413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	6 c</a:t>
            </a:r>
            <a:r>
              <a:rPr lang="ro-RO" altLang="en-RO" sz="1800" dirty="0" err="1">
                <a:solidFill>
                  <a:srgbClr val="141413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opii</a:t>
            </a:r>
            <a:r>
              <a:rPr lang="en-US" altLang="en-RO" sz="1800" dirty="0">
                <a:solidFill>
                  <a:srgbClr val="141413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ro-RO" altLang="en-RO" sz="1800" dirty="0">
                <a:solidFill>
                  <a:srgbClr val="141413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fiecare va avea câte o culoare a curcubeului</a:t>
            </a:r>
            <a:endParaRPr lang="en-US" altLang="en-RO" sz="1800" dirty="0">
              <a:solidFill>
                <a:srgbClr val="141413"/>
              </a:solidFill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RO" sz="1800" dirty="0">
                <a:solidFill>
                  <a:srgbClr val="FB0007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	</a:t>
            </a:r>
            <a:r>
              <a:rPr lang="ro-RO" altLang="en-RO" sz="1800" dirty="0">
                <a:solidFill>
                  <a:srgbClr val="FB0007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Cântare: 4. Uite curcubeul (</a:t>
            </a:r>
            <a:r>
              <a:rPr lang="ro-RO" altLang="en-RO" sz="1800" dirty="0" err="1">
                <a:solidFill>
                  <a:srgbClr val="FB0007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licu</a:t>
            </a:r>
            <a:r>
              <a:rPr lang="ro-RO" altLang="en-RO" sz="1800" dirty="0">
                <a:solidFill>
                  <a:srgbClr val="FB0007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)</a:t>
            </a:r>
            <a:endParaRPr lang="en-US" altLang="en-RO" sz="1800" dirty="0">
              <a:solidFill>
                <a:srgbClr val="FB0007"/>
              </a:solidFill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0" indent="0"/>
            <a:endParaRPr lang="en-US" altLang="en-RO" sz="16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AA5C89-8A95-675B-515E-641770C26E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07100" y="1639888"/>
            <a:ext cx="5994400" cy="4849812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RO" sz="1900" b="1" dirty="0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Part</a:t>
            </a:r>
            <a:r>
              <a:rPr lang="ro-RO" altLang="en-RO" sz="1900" b="1" dirty="0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ea</a:t>
            </a:r>
            <a:r>
              <a:rPr lang="en-US" altLang="en-RO" sz="1900" b="1" dirty="0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2 : </a:t>
            </a:r>
            <a:r>
              <a:rPr lang="en-US" altLang="en-RO" sz="1900" b="1" dirty="0" err="1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Reflec</a:t>
            </a:r>
            <a:r>
              <a:rPr lang="ro-RO" altLang="en-RO" sz="1900" b="1" dirty="0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ții spirituale</a:t>
            </a:r>
            <a:endParaRPr lang="en-US" altLang="en-RO" sz="1900" b="1" dirty="0">
              <a:solidFill>
                <a:srgbClr val="1B1B1B"/>
              </a:solidFill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RO" sz="1900" dirty="0">
                <a:solidFill>
                  <a:srgbClr val="141413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	</a:t>
            </a:r>
            <a:r>
              <a:rPr lang="ro-RO" altLang="en-RO" sz="1900" dirty="0">
                <a:solidFill>
                  <a:srgbClr val="141413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Prezintă copilul 1</a:t>
            </a:r>
            <a:endParaRPr lang="en-US" altLang="en-RO" sz="1900" dirty="0">
              <a:solidFill>
                <a:srgbClr val="141413"/>
              </a:solidFill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RO" sz="1900" dirty="0">
                <a:solidFill>
                  <a:srgbClr val="FB0007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	</a:t>
            </a:r>
            <a:r>
              <a:rPr lang="ro-RO" altLang="en-RO" sz="1900" dirty="0">
                <a:solidFill>
                  <a:srgbClr val="FB0007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Cântare: 5. Mergem înainte (</a:t>
            </a:r>
            <a:r>
              <a:rPr lang="ro-RO" altLang="en-RO" sz="1900" dirty="0" err="1">
                <a:solidFill>
                  <a:srgbClr val="FB0007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explo</a:t>
            </a:r>
            <a:r>
              <a:rPr lang="ro-RO" altLang="en-RO" sz="1900" dirty="0">
                <a:solidFill>
                  <a:srgbClr val="FB0007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)</a:t>
            </a:r>
            <a:endParaRPr lang="en-US" altLang="en-RO" sz="1900" dirty="0">
              <a:solidFill>
                <a:srgbClr val="FB0007"/>
              </a:solidFill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RO" sz="1900" b="1" dirty="0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Part</a:t>
            </a:r>
            <a:r>
              <a:rPr lang="ro-RO" altLang="en-RO" sz="1900" b="1" dirty="0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ea</a:t>
            </a:r>
            <a:r>
              <a:rPr lang="en-US" altLang="en-RO" sz="1900" b="1" dirty="0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3: Agape </a:t>
            </a:r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RO" sz="1900" dirty="0">
                <a:solidFill>
                  <a:srgbClr val="141413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	</a:t>
            </a:r>
            <a:r>
              <a:rPr lang="ro-RO" altLang="en-RO" sz="1900" dirty="0">
                <a:solidFill>
                  <a:srgbClr val="141413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Prezintă copilul</a:t>
            </a:r>
            <a:r>
              <a:rPr lang="en-US" altLang="en-RO" sz="1900" dirty="0">
                <a:solidFill>
                  <a:srgbClr val="141413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2</a:t>
            </a:r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RO" sz="1900" dirty="0">
                <a:solidFill>
                  <a:srgbClr val="141413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	15 </a:t>
            </a:r>
            <a:r>
              <a:rPr lang="en-US" altLang="en-RO" sz="1900" dirty="0" err="1">
                <a:solidFill>
                  <a:srgbClr val="141413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volunt</a:t>
            </a:r>
            <a:r>
              <a:rPr lang="ro-RO" altLang="en-RO" sz="1900" dirty="0">
                <a:solidFill>
                  <a:srgbClr val="141413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ari lipesc inima roșie din hârtie</a:t>
            </a:r>
            <a:endParaRPr lang="en-US" altLang="en-RO" sz="1900" dirty="0">
              <a:solidFill>
                <a:srgbClr val="141413"/>
              </a:solidFill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RO" sz="1900" b="1" dirty="0">
                <a:solidFill>
                  <a:srgbClr val="141413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Part</a:t>
            </a:r>
            <a:r>
              <a:rPr lang="ro-RO" altLang="en-RO" sz="1900" b="1" dirty="0">
                <a:solidFill>
                  <a:srgbClr val="141413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ea</a:t>
            </a:r>
            <a:r>
              <a:rPr lang="en-US" altLang="en-RO" sz="1900" b="1" dirty="0">
                <a:solidFill>
                  <a:srgbClr val="141413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4: </a:t>
            </a:r>
            <a:r>
              <a:rPr lang="ro-RO" altLang="en-RO" sz="1900" b="1" dirty="0">
                <a:solidFill>
                  <a:srgbClr val="141413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Cea mai mare este dragostea</a:t>
            </a:r>
            <a:endParaRPr lang="en-US" altLang="en-RO" sz="1900" b="1" dirty="0">
              <a:solidFill>
                <a:srgbClr val="141413"/>
              </a:solidFill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RO" sz="1900" dirty="0">
                <a:solidFill>
                  <a:srgbClr val="141413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	</a:t>
            </a:r>
            <a:r>
              <a:rPr lang="ro-RO" altLang="en-RO" sz="1900" dirty="0">
                <a:solidFill>
                  <a:srgbClr val="141413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Prezintă copilul</a:t>
            </a:r>
            <a:r>
              <a:rPr lang="en-US" altLang="en-RO" sz="1900" dirty="0">
                <a:solidFill>
                  <a:srgbClr val="141413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3</a:t>
            </a:r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RO" sz="1900" dirty="0">
                <a:solidFill>
                  <a:srgbClr val="FB0007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	</a:t>
            </a:r>
            <a:r>
              <a:rPr lang="ro-RO" altLang="en-RO" sz="1900" dirty="0">
                <a:solidFill>
                  <a:srgbClr val="FB0007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Cântare: 18. Tată bun, Îți mulțumim (</a:t>
            </a:r>
            <a:r>
              <a:rPr lang="ro-RO" altLang="en-RO" sz="1900" dirty="0" err="1">
                <a:solidFill>
                  <a:srgbClr val="FB0007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explo</a:t>
            </a:r>
            <a:r>
              <a:rPr lang="ro-RO" altLang="en-RO" sz="1900" dirty="0">
                <a:solidFill>
                  <a:srgbClr val="FB0007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)</a:t>
            </a:r>
            <a:endParaRPr lang="en-US" altLang="en-RO" sz="1900" dirty="0">
              <a:solidFill>
                <a:srgbClr val="FB0007"/>
              </a:solidFill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RO" sz="1900" b="1" dirty="0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Part</a:t>
            </a:r>
            <a:r>
              <a:rPr lang="ro-RO" altLang="en-RO" sz="1900" b="1" dirty="0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ea</a:t>
            </a:r>
            <a:r>
              <a:rPr lang="en-US" altLang="en-RO" sz="1900" b="1" dirty="0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5: </a:t>
            </a:r>
            <a:r>
              <a:rPr lang="ro-RO" altLang="en-RO" sz="1900" b="1" dirty="0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Mă vor cunoaște</a:t>
            </a:r>
            <a:endParaRPr lang="en-US" altLang="en-RO" sz="1900" b="1" dirty="0">
              <a:solidFill>
                <a:srgbClr val="1B1B1B"/>
              </a:solidFill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RO" sz="1900" dirty="0">
                <a:solidFill>
                  <a:srgbClr val="141413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	</a:t>
            </a:r>
            <a:r>
              <a:rPr lang="ro-RO" altLang="en-RO" sz="1900" dirty="0">
                <a:solidFill>
                  <a:srgbClr val="141413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Prezintă copilul</a:t>
            </a:r>
            <a:r>
              <a:rPr lang="en-US" altLang="en-RO" sz="1900" dirty="0">
                <a:solidFill>
                  <a:srgbClr val="141413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4</a:t>
            </a:r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RO" sz="1900" dirty="0">
                <a:solidFill>
                  <a:srgbClr val="FB0007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	</a:t>
            </a:r>
            <a:r>
              <a:rPr lang="ro-RO" altLang="en-RO" sz="1900" dirty="0">
                <a:solidFill>
                  <a:srgbClr val="FB0007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Cântare</a:t>
            </a:r>
            <a:r>
              <a:rPr lang="ro-RO" altLang="en-RO" sz="1900">
                <a:solidFill>
                  <a:srgbClr val="FB0007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: 13. Sunt </a:t>
            </a:r>
            <a:r>
              <a:rPr lang="ro-RO" altLang="en-RO" sz="1900" dirty="0">
                <a:solidFill>
                  <a:srgbClr val="FB0007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creat să fiu iubire (</a:t>
            </a:r>
            <a:r>
              <a:rPr lang="ro-RO" altLang="en-RO" sz="1900" dirty="0" err="1">
                <a:solidFill>
                  <a:srgbClr val="FB0007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licu</a:t>
            </a:r>
            <a:r>
              <a:rPr lang="ro-RO" altLang="en-RO" sz="1900" dirty="0">
                <a:solidFill>
                  <a:srgbClr val="FB0007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)</a:t>
            </a:r>
            <a:endParaRPr lang="en-US" altLang="en-RO" sz="1900" dirty="0">
              <a:solidFill>
                <a:srgbClr val="FB0007"/>
              </a:solidFill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ro-RO" altLang="en-RO" sz="1900" b="1" dirty="0">
                <a:solidFill>
                  <a:srgbClr val="141413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Închidere</a:t>
            </a:r>
            <a:r>
              <a:rPr lang="en-US" altLang="en-RO" sz="1900" b="1" dirty="0">
                <a:solidFill>
                  <a:srgbClr val="141413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: </a:t>
            </a:r>
            <a:r>
              <a:rPr lang="ro-RO" altLang="en-RO" sz="1900" dirty="0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Responsabil </a:t>
            </a:r>
            <a:r>
              <a:rPr lang="ro-RO" altLang="en-RO" sz="1900" dirty="0" err="1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Dep.Slujirea</a:t>
            </a:r>
            <a:r>
              <a:rPr lang="ro-RO" altLang="en-RO" sz="1900" dirty="0">
                <a:solidFill>
                  <a:srgbClr val="1B1B1B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Copiilor</a:t>
            </a:r>
            <a:endParaRPr lang="en-US" altLang="en-RO" sz="1900" dirty="0">
              <a:solidFill>
                <a:srgbClr val="141413"/>
              </a:solidFill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0" indent="0">
              <a:lnSpc>
                <a:spcPct val="80000"/>
              </a:lnSpc>
            </a:pPr>
            <a:endParaRPr lang="en-US" altLang="en-RO" sz="1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F37B2DF-77F8-4485-CED2-BBFB6FD7367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69B701E1-E802-7DD3-ADAD-02142F62ECB5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3967198" flipH="1">
            <a:off x="8631238" y="490538"/>
            <a:ext cx="2987675" cy="2987675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5124" name="Title 1">
            <a:extLst>
              <a:ext uri="{FF2B5EF4-FFF2-40B4-BE49-F238E27FC236}">
                <a16:creationId xmlns:a16="http://schemas.microsoft.com/office/drawing/2014/main" id="{38259E38-D5C9-653E-10F5-495A0493D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4688" y="923925"/>
            <a:ext cx="5457825" cy="1325563"/>
          </a:xfrm>
        </p:spPr>
        <p:txBody>
          <a:bodyPr/>
          <a:lstStyle/>
          <a:p>
            <a:pPr algn="ctr"/>
            <a:r>
              <a:rPr lang="en-US" altLang="en-RO" sz="4800" b="1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VERSE</a:t>
            </a:r>
            <a:r>
              <a:rPr lang="ro-RO" altLang="en-RO" sz="4800" b="1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TUL CHEIE</a:t>
            </a:r>
            <a:endParaRPr lang="en-US" altLang="en-RO" sz="4800" b="1">
              <a:solidFill>
                <a:srgbClr val="00B0F0"/>
              </a:solidFill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C2CD639F-1E51-8B75-CCBE-122C7AE60BC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0" y="5486400"/>
            <a:ext cx="2673350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127" name="Content Placeholder 2">
            <a:extLst>
              <a:ext uri="{FF2B5EF4-FFF2-40B4-BE49-F238E27FC236}">
                <a16:creationId xmlns:a16="http://schemas.microsoft.com/office/drawing/2014/main" id="{80EBD3F8-AA49-EB32-79C2-10E29A92BE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0800" y="2255838"/>
            <a:ext cx="6327775" cy="4192587"/>
          </a:xfrm>
        </p:spPr>
        <p:txBody>
          <a:bodyPr/>
          <a:lstStyle/>
          <a:p>
            <a:pPr marL="0" indent="0" algn="ctr">
              <a:buFont typeface="Arial" panose="020B0604020202020204" pitchFamily="34" charset="0"/>
              <a:buNone/>
            </a:pPr>
            <a:r>
              <a:rPr lang="en-US" altLang="en-RO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ro-RO" altLang="en-RO">
                <a:latin typeface="Calibri" panose="020F0502020204030204" pitchFamily="34" charset="0"/>
                <a:cs typeface="Calibri" panose="020F0502020204030204" pitchFamily="34" charset="0"/>
              </a:rPr>
              <a:t>Vă dau o poruncă nouă</a:t>
            </a:r>
            <a:r>
              <a:rPr lang="en-US" altLang="en-RO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ro-RO" altLang="en-RO">
                <a:latin typeface="Calibri" panose="020F0502020204030204" pitchFamily="34" charset="0"/>
                <a:cs typeface="Calibri" panose="020F0502020204030204" pitchFamily="34" charset="0"/>
              </a:rPr>
              <a:t>Să vă iubiți unii pe alții; cum v-am iubit Eu, așa să vă iubiți și voi unii pe alții. Prin aceasta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o-RO" altLang="en-RO" b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vor cunoaște toți că sunteți ucenicii Mei,</a:t>
            </a:r>
            <a:r>
              <a:rPr lang="en-US" altLang="en-RO" b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o-RO" altLang="en-RO" b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dacă veți avea dragoste unii pentru alții</a:t>
            </a:r>
            <a:r>
              <a:rPr lang="en-US" altLang="en-RO" b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.”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o-RO" altLang="en-RO">
                <a:latin typeface="Calibri" panose="020F0502020204030204" pitchFamily="34" charset="0"/>
                <a:cs typeface="Calibri" panose="020F0502020204030204" pitchFamily="34" charset="0"/>
              </a:rPr>
              <a:t>Ioan 13</a:t>
            </a:r>
            <a:r>
              <a:rPr lang="en-US" altLang="en-RO">
                <a:latin typeface="Calibri" panose="020F0502020204030204" pitchFamily="34" charset="0"/>
                <a:cs typeface="Calibri" panose="020F0502020204030204" pitchFamily="34" charset="0"/>
              </a:rPr>
              <a:t>: 34, 35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altLang="en-RO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 descr="A rainbow colored heart with black background&#10;&#10;Description automatically generated">
            <a:extLst>
              <a:ext uri="{FF2B5EF4-FFF2-40B4-BE49-F238E27FC236}">
                <a16:creationId xmlns:a16="http://schemas.microsoft.com/office/drawing/2014/main" id="{11071E07-175C-941D-183F-0BE31B86C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868" y="526073"/>
            <a:ext cx="462693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9C529EB-D88C-44FC-042F-2B390BE6C6B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5BB4A44-36CD-C2D2-E100-0C4A095A21FF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9518650" y="5486400"/>
            <a:ext cx="2673350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9DB2AB11-1D7C-6EE2-B390-6229FA7EAAB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602163" y="650875"/>
            <a:ext cx="2987675" cy="2987675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6150" name="Title 1">
            <a:extLst>
              <a:ext uri="{FF2B5EF4-FFF2-40B4-BE49-F238E27FC236}">
                <a16:creationId xmlns:a16="http://schemas.microsoft.com/office/drawing/2014/main" id="{06631012-869C-B14C-2E1E-9862CE6DF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1125" y="993775"/>
            <a:ext cx="5257800" cy="1325563"/>
          </a:xfrm>
        </p:spPr>
        <p:txBody>
          <a:bodyPr/>
          <a:lstStyle/>
          <a:p>
            <a:pPr algn="ctr"/>
            <a:r>
              <a:rPr lang="ro-RO" altLang="en-RO" sz="4800" b="1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PREDICA</a:t>
            </a:r>
            <a:endParaRPr lang="en-US" altLang="en-RO" sz="4800" b="1">
              <a:solidFill>
                <a:srgbClr val="00B0F0"/>
              </a:solidFill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</p:txBody>
      </p:sp>
      <p:graphicFrame>
        <p:nvGraphicFramePr>
          <p:cNvPr id="15" name="Content Placeholder 2">
            <a:extLst>
              <a:ext uri="{FF2B5EF4-FFF2-40B4-BE49-F238E27FC236}">
                <a16:creationId xmlns:a16="http://schemas.microsoft.com/office/drawing/2014/main" id="{DE68E202-322B-8C94-F2F6-C925CE574CB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09585" y="2141606"/>
          <a:ext cx="8148640" cy="4192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A rainbow colored heart with black background&#10;&#10;Description automatically generated">
            <a:extLst>
              <a:ext uri="{FF2B5EF4-FFF2-40B4-BE49-F238E27FC236}">
                <a16:creationId xmlns:a16="http://schemas.microsoft.com/office/drawing/2014/main" id="{27B4B13F-5913-AB8D-5AD2-651B6E8721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58225" y="993775"/>
            <a:ext cx="462693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44F07D-4710-C98D-2ECE-8F154AA17F4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Freeform: Shape 10">
            <a:extLst>
              <a:ext uri="{FF2B5EF4-FFF2-40B4-BE49-F238E27FC236}">
                <a16:creationId xmlns:a16="http://schemas.microsoft.com/office/drawing/2014/main" id="{D948BB5F-1825-19B2-3E61-5E191F8862E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654550" y="0"/>
            <a:ext cx="7537450" cy="6858000"/>
          </a:xfrm>
          <a:custGeom>
            <a:avLst/>
            <a:gdLst>
              <a:gd name="connsiteX0" fmla="*/ 366246 w 7538114"/>
              <a:gd name="connsiteY0" fmla="*/ 0 h 6858000"/>
              <a:gd name="connsiteX1" fmla="*/ 2830292 w 7538114"/>
              <a:gd name="connsiteY1" fmla="*/ 0 h 6858000"/>
              <a:gd name="connsiteX2" fmla="*/ 3903260 w 7538114"/>
              <a:gd name="connsiteY2" fmla="*/ 0 h 6858000"/>
              <a:gd name="connsiteX3" fmla="*/ 4597266 w 7538114"/>
              <a:gd name="connsiteY3" fmla="*/ 0 h 6858000"/>
              <a:gd name="connsiteX4" fmla="*/ 7192370 w 7538114"/>
              <a:gd name="connsiteY4" fmla="*/ 0 h 6858000"/>
              <a:gd name="connsiteX5" fmla="*/ 7538114 w 7538114"/>
              <a:gd name="connsiteY5" fmla="*/ 0 h 6858000"/>
              <a:gd name="connsiteX6" fmla="*/ 7538114 w 7538114"/>
              <a:gd name="connsiteY6" fmla="*/ 6858000 h 6858000"/>
              <a:gd name="connsiteX7" fmla="*/ 7192370 w 7538114"/>
              <a:gd name="connsiteY7" fmla="*/ 6858000 h 6858000"/>
              <a:gd name="connsiteX8" fmla="*/ 4597266 w 7538114"/>
              <a:gd name="connsiteY8" fmla="*/ 6858000 h 6858000"/>
              <a:gd name="connsiteX9" fmla="*/ 3903260 w 7538114"/>
              <a:gd name="connsiteY9" fmla="*/ 6858000 h 6858000"/>
              <a:gd name="connsiteX10" fmla="*/ 2830292 w 7538114"/>
              <a:gd name="connsiteY10" fmla="*/ 6858000 h 6858000"/>
              <a:gd name="connsiteX11" fmla="*/ 170314 w 7538114"/>
              <a:gd name="connsiteY11" fmla="*/ 6858000 h 6858000"/>
              <a:gd name="connsiteX12" fmla="*/ 170341 w 7538114"/>
              <a:gd name="connsiteY12" fmla="*/ 6857759 h 6858000"/>
              <a:gd name="connsiteX13" fmla="*/ 173485 w 7538114"/>
              <a:gd name="connsiteY13" fmla="*/ 6852129 h 6858000"/>
              <a:gd name="connsiteX14" fmla="*/ 167544 w 7538114"/>
              <a:gd name="connsiteY14" fmla="*/ 6830335 h 6858000"/>
              <a:gd name="connsiteX15" fmla="*/ 163472 w 7538114"/>
              <a:gd name="connsiteY15" fmla="*/ 6796707 h 6858000"/>
              <a:gd name="connsiteX16" fmla="*/ 160535 w 7538114"/>
              <a:gd name="connsiteY16" fmla="*/ 6780725 h 6858000"/>
              <a:gd name="connsiteX17" fmla="*/ 162318 w 7538114"/>
              <a:gd name="connsiteY17" fmla="*/ 6767829 h 6858000"/>
              <a:gd name="connsiteX18" fmla="*/ 162771 w 7538114"/>
              <a:gd name="connsiteY18" fmla="*/ 6694444 h 6858000"/>
              <a:gd name="connsiteX19" fmla="*/ 165604 w 7538114"/>
              <a:gd name="connsiteY19" fmla="*/ 6677569 h 6858000"/>
              <a:gd name="connsiteX20" fmla="*/ 171255 w 7538114"/>
              <a:gd name="connsiteY20" fmla="*/ 6669571 h 6858000"/>
              <a:gd name="connsiteX21" fmla="*/ 169240 w 7538114"/>
              <a:gd name="connsiteY21" fmla="*/ 6663304 h 6858000"/>
              <a:gd name="connsiteX22" fmla="*/ 169039 w 7538114"/>
              <a:gd name="connsiteY22" fmla="*/ 6618916 h 6858000"/>
              <a:gd name="connsiteX23" fmla="*/ 168392 w 7538114"/>
              <a:gd name="connsiteY23" fmla="*/ 6589960 h 6858000"/>
              <a:gd name="connsiteX24" fmla="*/ 160636 w 7538114"/>
              <a:gd name="connsiteY24" fmla="*/ 6588200 h 6858000"/>
              <a:gd name="connsiteX25" fmla="*/ 157872 w 7538114"/>
              <a:gd name="connsiteY25" fmla="*/ 6562416 h 6858000"/>
              <a:gd name="connsiteX26" fmla="*/ 162851 w 7538114"/>
              <a:gd name="connsiteY26" fmla="*/ 6534939 h 6858000"/>
              <a:gd name="connsiteX27" fmla="*/ 162153 w 7538114"/>
              <a:gd name="connsiteY27" fmla="*/ 6502552 h 6858000"/>
              <a:gd name="connsiteX28" fmla="*/ 161821 w 7538114"/>
              <a:gd name="connsiteY28" fmla="*/ 6483172 h 6858000"/>
              <a:gd name="connsiteX29" fmla="*/ 154586 w 7538114"/>
              <a:gd name="connsiteY29" fmla="*/ 6432309 h 6858000"/>
              <a:gd name="connsiteX30" fmla="*/ 127078 w 7538114"/>
              <a:gd name="connsiteY30" fmla="*/ 6349783 h 6858000"/>
              <a:gd name="connsiteX31" fmla="*/ 123181 w 7538114"/>
              <a:gd name="connsiteY31" fmla="*/ 6323872 h 6858000"/>
              <a:gd name="connsiteX32" fmla="*/ 124767 w 7538114"/>
              <a:gd name="connsiteY32" fmla="*/ 6319343 h 6858000"/>
              <a:gd name="connsiteX33" fmla="*/ 108246 w 7538114"/>
              <a:gd name="connsiteY33" fmla="*/ 6190348 h 6858000"/>
              <a:gd name="connsiteX34" fmla="*/ 107279 w 7538114"/>
              <a:gd name="connsiteY34" fmla="*/ 6167269 h 6858000"/>
              <a:gd name="connsiteX35" fmla="*/ 107883 w 7538114"/>
              <a:gd name="connsiteY35" fmla="*/ 6149986 h 6858000"/>
              <a:gd name="connsiteX36" fmla="*/ 102380 w 7538114"/>
              <a:gd name="connsiteY36" fmla="*/ 6108622 h 6858000"/>
              <a:gd name="connsiteX37" fmla="*/ 90314 w 7538114"/>
              <a:gd name="connsiteY37" fmla="*/ 6041155 h 6858000"/>
              <a:gd name="connsiteX38" fmla="*/ 88409 w 7538114"/>
              <a:gd name="connsiteY38" fmla="*/ 6026587 h 6858000"/>
              <a:gd name="connsiteX39" fmla="*/ 89403 w 7538114"/>
              <a:gd name="connsiteY39" fmla="*/ 6013265 h 6858000"/>
              <a:gd name="connsiteX40" fmla="*/ 91927 w 7538114"/>
              <a:gd name="connsiteY40" fmla="*/ 6009478 h 6858000"/>
              <a:gd name="connsiteX41" fmla="*/ 91302 w 7538114"/>
              <a:gd name="connsiteY41" fmla="*/ 6001336 h 6858000"/>
              <a:gd name="connsiteX42" fmla="*/ 91687 w 7538114"/>
              <a:gd name="connsiteY42" fmla="*/ 5999003 h 6858000"/>
              <a:gd name="connsiteX43" fmla="*/ 93336 w 7538114"/>
              <a:gd name="connsiteY43" fmla="*/ 5985795 h 6858000"/>
              <a:gd name="connsiteX44" fmla="*/ 83190 w 7538114"/>
              <a:gd name="connsiteY44" fmla="*/ 5961758 h 6858000"/>
              <a:gd name="connsiteX45" fmla="*/ 81952 w 7538114"/>
              <a:gd name="connsiteY45" fmla="*/ 5928761 h 6858000"/>
              <a:gd name="connsiteX46" fmla="*/ 67420 w 7538114"/>
              <a:gd name="connsiteY46" fmla="*/ 5787247 h 6858000"/>
              <a:gd name="connsiteX47" fmla="*/ 50760 w 7538114"/>
              <a:gd name="connsiteY47" fmla="*/ 5710700 h 6858000"/>
              <a:gd name="connsiteX48" fmla="*/ 42956 w 7538114"/>
              <a:gd name="connsiteY48" fmla="*/ 5641754 h 6858000"/>
              <a:gd name="connsiteX49" fmla="*/ 29695 w 7538114"/>
              <a:gd name="connsiteY49" fmla="*/ 5602326 h 6858000"/>
              <a:gd name="connsiteX50" fmla="*/ 18841 w 7538114"/>
              <a:gd name="connsiteY50" fmla="*/ 5570885 h 6858000"/>
              <a:gd name="connsiteX51" fmla="*/ 9977 w 7538114"/>
              <a:gd name="connsiteY51" fmla="*/ 5543492 h 6858000"/>
              <a:gd name="connsiteX52" fmla="*/ 5255 w 7538114"/>
              <a:gd name="connsiteY52" fmla="*/ 5531024 h 6858000"/>
              <a:gd name="connsiteX53" fmla="*/ 5447 w 7538114"/>
              <a:gd name="connsiteY53" fmla="*/ 5527845 h 6858000"/>
              <a:gd name="connsiteX54" fmla="*/ 0 w 7538114"/>
              <a:gd name="connsiteY54" fmla="*/ 5507724 h 6858000"/>
              <a:gd name="connsiteX55" fmla="*/ 435 w 7538114"/>
              <a:gd name="connsiteY55" fmla="*/ 5507045 h 6858000"/>
              <a:gd name="connsiteX56" fmla="*/ 1128 w 7538114"/>
              <a:gd name="connsiteY56" fmla="*/ 5499619 h 6858000"/>
              <a:gd name="connsiteX57" fmla="*/ 1291 w 7538114"/>
              <a:gd name="connsiteY57" fmla="*/ 5486342 h 6858000"/>
              <a:gd name="connsiteX58" fmla="*/ 7976 w 7538114"/>
              <a:gd name="connsiteY58" fmla="*/ 5450755 h 6858000"/>
              <a:gd name="connsiteX59" fmla="*/ 2355 w 7538114"/>
              <a:gd name="connsiteY59" fmla="*/ 5429732 h 6858000"/>
              <a:gd name="connsiteX60" fmla="*/ 1499 w 7538114"/>
              <a:gd name="connsiteY60" fmla="*/ 5370432 h 6858000"/>
              <a:gd name="connsiteX61" fmla="*/ 11483 w 7538114"/>
              <a:gd name="connsiteY61" fmla="*/ 5308330 h 6858000"/>
              <a:gd name="connsiteX62" fmla="*/ 12793 w 7538114"/>
              <a:gd name="connsiteY62" fmla="*/ 5246026 h 6858000"/>
              <a:gd name="connsiteX63" fmla="*/ 12525 w 7538114"/>
              <a:gd name="connsiteY63" fmla="*/ 5223468 h 6858000"/>
              <a:gd name="connsiteX64" fmla="*/ 15322 w 7538114"/>
              <a:gd name="connsiteY64" fmla="*/ 5183258 h 6858000"/>
              <a:gd name="connsiteX65" fmla="*/ 18633 w 7538114"/>
              <a:gd name="connsiteY65" fmla="*/ 5164842 h 6858000"/>
              <a:gd name="connsiteX66" fmla="*/ 18428 w 7538114"/>
              <a:gd name="connsiteY66" fmla="*/ 5164034 h 6858000"/>
              <a:gd name="connsiteX67" fmla="*/ 19854 w 7538114"/>
              <a:gd name="connsiteY67" fmla="*/ 5162388 h 6858000"/>
              <a:gd name="connsiteX68" fmla="*/ 20514 w 7538114"/>
              <a:gd name="connsiteY68" fmla="*/ 5158981 h 6858000"/>
              <a:gd name="connsiteX69" fmla="*/ 20089 w 7538114"/>
              <a:gd name="connsiteY69" fmla="*/ 5149681 h 6858000"/>
              <a:gd name="connsiteX70" fmla="*/ 19561 w 7538114"/>
              <a:gd name="connsiteY70" fmla="*/ 5146183 h 6858000"/>
              <a:gd name="connsiteX71" fmla="*/ 19571 w 7538114"/>
              <a:gd name="connsiteY71" fmla="*/ 5141065 h 6858000"/>
              <a:gd name="connsiteX72" fmla="*/ 19690 w 7538114"/>
              <a:gd name="connsiteY72" fmla="*/ 5140937 h 6858000"/>
              <a:gd name="connsiteX73" fmla="*/ 19471 w 7538114"/>
              <a:gd name="connsiteY73" fmla="*/ 5136144 h 6858000"/>
              <a:gd name="connsiteX74" fmla="*/ 16918 w 7538114"/>
              <a:gd name="connsiteY74" fmla="*/ 5112689 h 6858000"/>
              <a:gd name="connsiteX75" fmla="*/ 28071 w 7538114"/>
              <a:gd name="connsiteY75" fmla="*/ 5081696 h 6858000"/>
              <a:gd name="connsiteX76" fmla="*/ 30005 w 7538114"/>
              <a:gd name="connsiteY76" fmla="*/ 5068879 h 6858000"/>
              <a:gd name="connsiteX77" fmla="*/ 31661 w 7538114"/>
              <a:gd name="connsiteY77" fmla="*/ 5062033 h 6858000"/>
              <a:gd name="connsiteX78" fmla="*/ 32169 w 7538114"/>
              <a:gd name="connsiteY78" fmla="*/ 5061608 h 6858000"/>
              <a:gd name="connsiteX79" fmla="*/ 27436 w 7538114"/>
              <a:gd name="connsiteY79" fmla="*/ 5021480 h 6858000"/>
              <a:gd name="connsiteX80" fmla="*/ 26614 w 7538114"/>
              <a:gd name="connsiteY80" fmla="*/ 5013906 h 6858000"/>
              <a:gd name="connsiteX81" fmla="*/ 25056 w 7538114"/>
              <a:gd name="connsiteY81" fmla="*/ 5011767 h 6858000"/>
              <a:gd name="connsiteX82" fmla="*/ 24513 w 7538114"/>
              <a:gd name="connsiteY82" fmla="*/ 5000592 h 6858000"/>
              <a:gd name="connsiteX83" fmla="*/ 24951 w 7538114"/>
              <a:gd name="connsiteY83" fmla="*/ 4999307 h 6858000"/>
              <a:gd name="connsiteX84" fmla="*/ 22644 w 7538114"/>
              <a:gd name="connsiteY84" fmla="*/ 4990090 h 6858000"/>
              <a:gd name="connsiteX85" fmla="*/ 18465 w 7538114"/>
              <a:gd name="connsiteY85" fmla="*/ 4982366 h 6858000"/>
              <a:gd name="connsiteX86" fmla="*/ 20888 w 7538114"/>
              <a:gd name="connsiteY86" fmla="*/ 4887310 h 6858000"/>
              <a:gd name="connsiteX87" fmla="*/ 15781 w 7538114"/>
              <a:gd name="connsiteY87" fmla="*/ 4807298 h 6858000"/>
              <a:gd name="connsiteX88" fmla="*/ 19649 w 7538114"/>
              <a:gd name="connsiteY88" fmla="*/ 4779990 h 6858000"/>
              <a:gd name="connsiteX89" fmla="*/ 21858 w 7538114"/>
              <a:gd name="connsiteY89" fmla="*/ 4664237 h 6858000"/>
              <a:gd name="connsiteX90" fmla="*/ 13583 w 7538114"/>
              <a:gd name="connsiteY90" fmla="*/ 4598607 h 6858000"/>
              <a:gd name="connsiteX91" fmla="*/ 7118 w 7538114"/>
              <a:gd name="connsiteY91" fmla="*/ 4546768 h 6858000"/>
              <a:gd name="connsiteX92" fmla="*/ 14555 w 7538114"/>
              <a:gd name="connsiteY92" fmla="*/ 4522182 h 6858000"/>
              <a:gd name="connsiteX93" fmla="*/ 17290 w 7538114"/>
              <a:gd name="connsiteY93" fmla="*/ 4509768 h 6858000"/>
              <a:gd name="connsiteX94" fmla="*/ 17421 w 7538114"/>
              <a:gd name="connsiteY94" fmla="*/ 4494586 h 6858000"/>
              <a:gd name="connsiteX95" fmla="*/ 18193 w 7538114"/>
              <a:gd name="connsiteY95" fmla="*/ 4440649 h 6858000"/>
              <a:gd name="connsiteX96" fmla="*/ 16616 w 7538114"/>
              <a:gd name="connsiteY96" fmla="*/ 4431853 h 6858000"/>
              <a:gd name="connsiteX97" fmla="*/ 19246 w 7538114"/>
              <a:gd name="connsiteY97" fmla="*/ 4403141 h 6858000"/>
              <a:gd name="connsiteX98" fmla="*/ 19623 w 7538114"/>
              <a:gd name="connsiteY98" fmla="*/ 4356631 h 6858000"/>
              <a:gd name="connsiteX99" fmla="*/ 20293 w 7538114"/>
              <a:gd name="connsiteY99" fmla="*/ 4339937 h 6858000"/>
              <a:gd name="connsiteX100" fmla="*/ 18752 w 7538114"/>
              <a:gd name="connsiteY100" fmla="*/ 4331435 h 6858000"/>
              <a:gd name="connsiteX101" fmla="*/ 24901 w 7538114"/>
              <a:gd name="connsiteY101" fmla="*/ 4320990 h 6858000"/>
              <a:gd name="connsiteX102" fmla="*/ 23734 w 7538114"/>
              <a:gd name="connsiteY102" fmla="*/ 4309111 h 6858000"/>
              <a:gd name="connsiteX103" fmla="*/ 29040 w 7538114"/>
              <a:gd name="connsiteY103" fmla="*/ 4263489 h 6858000"/>
              <a:gd name="connsiteX104" fmla="*/ 29429 w 7538114"/>
              <a:gd name="connsiteY104" fmla="*/ 4258775 h 6858000"/>
              <a:gd name="connsiteX105" fmla="*/ 33702 w 7538114"/>
              <a:gd name="connsiteY105" fmla="*/ 4248512 h 6858000"/>
              <a:gd name="connsiteX106" fmla="*/ 37356 w 7538114"/>
              <a:gd name="connsiteY106" fmla="*/ 4228644 h 6858000"/>
              <a:gd name="connsiteX107" fmla="*/ 50107 w 7538114"/>
              <a:gd name="connsiteY107" fmla="*/ 4193665 h 6858000"/>
              <a:gd name="connsiteX108" fmla="*/ 56192 w 7538114"/>
              <a:gd name="connsiteY108" fmla="*/ 4173105 h 6858000"/>
              <a:gd name="connsiteX109" fmla="*/ 61800 w 7538114"/>
              <a:gd name="connsiteY109" fmla="*/ 4159194 h 6858000"/>
              <a:gd name="connsiteX110" fmla="*/ 69720 w 7538114"/>
              <a:gd name="connsiteY110" fmla="*/ 4118135 h 6858000"/>
              <a:gd name="connsiteX111" fmla="*/ 80190 w 7538114"/>
              <a:gd name="connsiteY111" fmla="*/ 4047713 h 6858000"/>
              <a:gd name="connsiteX112" fmla="*/ 96666 w 7538114"/>
              <a:gd name="connsiteY112" fmla="*/ 3980780 h 6858000"/>
              <a:gd name="connsiteX113" fmla="*/ 107651 w 7538114"/>
              <a:gd name="connsiteY113" fmla="*/ 3941872 h 6858000"/>
              <a:gd name="connsiteX114" fmla="*/ 118444 w 7538114"/>
              <a:gd name="connsiteY114" fmla="*/ 3897465 h 6858000"/>
              <a:gd name="connsiteX115" fmla="*/ 134545 w 7538114"/>
              <a:gd name="connsiteY115" fmla="*/ 3811132 h 6858000"/>
              <a:gd name="connsiteX116" fmla="*/ 145381 w 7538114"/>
              <a:gd name="connsiteY116" fmla="*/ 3746540 h 6858000"/>
              <a:gd name="connsiteX117" fmla="*/ 146587 w 7538114"/>
              <a:gd name="connsiteY117" fmla="*/ 3670275 h 6858000"/>
              <a:gd name="connsiteX118" fmla="*/ 165690 w 7538114"/>
              <a:gd name="connsiteY118" fmla="*/ 3580981 h 6858000"/>
              <a:gd name="connsiteX119" fmla="*/ 163175 w 7538114"/>
              <a:gd name="connsiteY119" fmla="*/ 3570960 h 6858000"/>
              <a:gd name="connsiteX120" fmla="*/ 162665 w 7538114"/>
              <a:gd name="connsiteY120" fmla="*/ 3560693 h 6858000"/>
              <a:gd name="connsiteX121" fmla="*/ 163299 w 7538114"/>
              <a:gd name="connsiteY121" fmla="*/ 3559743 h 6858000"/>
              <a:gd name="connsiteX122" fmla="*/ 164777 w 7538114"/>
              <a:gd name="connsiteY122" fmla="*/ 3548721 h 6858000"/>
              <a:gd name="connsiteX123" fmla="*/ 163708 w 7538114"/>
              <a:gd name="connsiteY123" fmla="*/ 3545693 h 6858000"/>
              <a:gd name="connsiteX124" fmla="*/ 164286 w 7538114"/>
              <a:gd name="connsiteY124" fmla="*/ 3537938 h 6858000"/>
              <a:gd name="connsiteX125" fmla="*/ 164247 w 7538114"/>
              <a:gd name="connsiteY125" fmla="*/ 3522141 h 6858000"/>
              <a:gd name="connsiteX126" fmla="*/ 165343 w 7538114"/>
              <a:gd name="connsiteY126" fmla="*/ 3519672 h 6858000"/>
              <a:gd name="connsiteX127" fmla="*/ 167001 w 7538114"/>
              <a:gd name="connsiteY127" fmla="*/ 3496604 h 6858000"/>
              <a:gd name="connsiteX128" fmla="*/ 167547 w 7538114"/>
              <a:gd name="connsiteY128" fmla="*/ 3496517 h 6858000"/>
              <a:gd name="connsiteX129" fmla="*/ 170301 w 7538114"/>
              <a:gd name="connsiteY129" fmla="*/ 3491023 h 6858000"/>
              <a:gd name="connsiteX130" fmla="*/ 174371 w 7538114"/>
              <a:gd name="connsiteY130" fmla="*/ 3479998 h 6858000"/>
              <a:gd name="connsiteX131" fmla="*/ 190228 w 7538114"/>
              <a:gd name="connsiteY131" fmla="*/ 3457434 h 6858000"/>
              <a:gd name="connsiteX132" fmla="*/ 192016 w 7538114"/>
              <a:gd name="connsiteY132" fmla="*/ 3433411 h 6858000"/>
              <a:gd name="connsiteX133" fmla="*/ 192663 w 7538114"/>
              <a:gd name="connsiteY133" fmla="*/ 3428691 h 6858000"/>
              <a:gd name="connsiteX134" fmla="*/ 192793 w 7538114"/>
              <a:gd name="connsiteY134" fmla="*/ 3428643 h 6858000"/>
              <a:gd name="connsiteX135" fmla="*/ 193710 w 7538114"/>
              <a:gd name="connsiteY135" fmla="*/ 3423760 h 6858000"/>
              <a:gd name="connsiteX136" fmla="*/ 193839 w 7538114"/>
              <a:gd name="connsiteY136" fmla="*/ 3420085 h 6858000"/>
              <a:gd name="connsiteX137" fmla="*/ 195094 w 7538114"/>
              <a:gd name="connsiteY137" fmla="*/ 3410930 h 6858000"/>
              <a:gd name="connsiteX138" fmla="*/ 196311 w 7538114"/>
              <a:gd name="connsiteY138" fmla="*/ 3408092 h 6858000"/>
              <a:gd name="connsiteX139" fmla="*/ 197928 w 7538114"/>
              <a:gd name="connsiteY139" fmla="*/ 3407419 h 6858000"/>
              <a:gd name="connsiteX140" fmla="*/ 197881 w 7538114"/>
              <a:gd name="connsiteY140" fmla="*/ 3406520 h 6858000"/>
              <a:gd name="connsiteX141" fmla="*/ 204222 w 7538114"/>
              <a:gd name="connsiteY141" fmla="*/ 3391015 h 6858000"/>
              <a:gd name="connsiteX142" fmla="*/ 213950 w 7538114"/>
              <a:gd name="connsiteY142" fmla="*/ 3354361 h 6858000"/>
              <a:gd name="connsiteX143" fmla="*/ 217699 w 7538114"/>
              <a:gd name="connsiteY143" fmla="*/ 3332639 h 6858000"/>
              <a:gd name="connsiteX144" fmla="*/ 229963 w 7538114"/>
              <a:gd name="connsiteY144" fmla="*/ 3273935 h 6858000"/>
              <a:gd name="connsiteX145" fmla="*/ 243785 w 7538114"/>
              <a:gd name="connsiteY145" fmla="*/ 3215621 h 6858000"/>
              <a:gd name="connsiteX146" fmla="*/ 259175 w 7538114"/>
              <a:gd name="connsiteY146" fmla="*/ 3189909 h 6858000"/>
              <a:gd name="connsiteX147" fmla="*/ 259988 w 7538114"/>
              <a:gd name="connsiteY147" fmla="*/ 3186579 h 6858000"/>
              <a:gd name="connsiteX148" fmla="*/ 259980 w 7538114"/>
              <a:gd name="connsiteY148" fmla="*/ 3177264 h 6858000"/>
              <a:gd name="connsiteX149" fmla="*/ 259609 w 7538114"/>
              <a:gd name="connsiteY149" fmla="*/ 3173723 h 6858000"/>
              <a:gd name="connsiteX150" fmla="*/ 259848 w 7538114"/>
              <a:gd name="connsiteY150" fmla="*/ 3168622 h 6858000"/>
              <a:gd name="connsiteX151" fmla="*/ 259971 w 7538114"/>
              <a:gd name="connsiteY151" fmla="*/ 3168508 h 6858000"/>
              <a:gd name="connsiteX152" fmla="*/ 259966 w 7538114"/>
              <a:gd name="connsiteY152" fmla="*/ 3163706 h 6858000"/>
              <a:gd name="connsiteX153" fmla="*/ 258467 w 7538114"/>
              <a:gd name="connsiteY153" fmla="*/ 3140064 h 6858000"/>
              <a:gd name="connsiteX154" fmla="*/ 270990 w 7538114"/>
              <a:gd name="connsiteY154" fmla="*/ 3110288 h 6858000"/>
              <a:gd name="connsiteX155" fmla="*/ 273494 w 7538114"/>
              <a:gd name="connsiteY155" fmla="*/ 3097704 h 6858000"/>
              <a:gd name="connsiteX156" fmla="*/ 275456 w 7538114"/>
              <a:gd name="connsiteY156" fmla="*/ 3091047 h 6858000"/>
              <a:gd name="connsiteX157" fmla="*/ 275980 w 7538114"/>
              <a:gd name="connsiteY157" fmla="*/ 3090672 h 6858000"/>
              <a:gd name="connsiteX158" fmla="*/ 274486 w 7538114"/>
              <a:gd name="connsiteY158" fmla="*/ 3068004 h 6858000"/>
              <a:gd name="connsiteX159" fmla="*/ 275226 w 7538114"/>
              <a:gd name="connsiteY159" fmla="*/ 3065087 h 6858000"/>
              <a:gd name="connsiteX160" fmla="*/ 273050 w 7538114"/>
              <a:gd name="connsiteY160" fmla="*/ 3050191 h 6858000"/>
              <a:gd name="connsiteX161" fmla="*/ 272566 w 7538114"/>
              <a:gd name="connsiteY161" fmla="*/ 3042559 h 6858000"/>
              <a:gd name="connsiteX162" fmla="*/ 271107 w 7538114"/>
              <a:gd name="connsiteY162" fmla="*/ 3040271 h 6858000"/>
              <a:gd name="connsiteX163" fmla="*/ 271065 w 7538114"/>
              <a:gd name="connsiteY163" fmla="*/ 3029072 h 6858000"/>
              <a:gd name="connsiteX164" fmla="*/ 271558 w 7538114"/>
              <a:gd name="connsiteY164" fmla="*/ 3027835 h 6858000"/>
              <a:gd name="connsiteX165" fmla="*/ 268717 w 7538114"/>
              <a:gd name="connsiteY165" fmla="*/ 2964245 h 6858000"/>
              <a:gd name="connsiteX166" fmla="*/ 272511 w 7538114"/>
              <a:gd name="connsiteY166" fmla="*/ 2915772 h 6858000"/>
              <a:gd name="connsiteX167" fmla="*/ 270356 w 7538114"/>
              <a:gd name="connsiteY167" fmla="*/ 2825842 h 6858000"/>
              <a:gd name="connsiteX168" fmla="*/ 273897 w 7538114"/>
              <a:gd name="connsiteY168" fmla="*/ 2734957 h 6858000"/>
              <a:gd name="connsiteX169" fmla="*/ 274458 w 7538114"/>
              <a:gd name="connsiteY169" fmla="*/ 2636572 h 6858000"/>
              <a:gd name="connsiteX170" fmla="*/ 279157 w 7538114"/>
              <a:gd name="connsiteY170" fmla="*/ 2604260 h 6858000"/>
              <a:gd name="connsiteX171" fmla="*/ 288131 w 7538114"/>
              <a:gd name="connsiteY171" fmla="*/ 2582747 h 6858000"/>
              <a:gd name="connsiteX172" fmla="*/ 282516 w 7538114"/>
              <a:gd name="connsiteY172" fmla="*/ 2478755 h 6858000"/>
              <a:gd name="connsiteX173" fmla="*/ 287359 w 7538114"/>
              <a:gd name="connsiteY173" fmla="*/ 2451804 h 6858000"/>
              <a:gd name="connsiteX174" fmla="*/ 289577 w 7538114"/>
              <a:gd name="connsiteY174" fmla="*/ 2408801 h 6858000"/>
              <a:gd name="connsiteX175" fmla="*/ 293203 w 7538114"/>
              <a:gd name="connsiteY175" fmla="*/ 2392670 h 6858000"/>
              <a:gd name="connsiteX176" fmla="*/ 304183 w 7538114"/>
              <a:gd name="connsiteY176" fmla="*/ 2330165 h 6858000"/>
              <a:gd name="connsiteX177" fmla="*/ 310900 w 7538114"/>
              <a:gd name="connsiteY177" fmla="*/ 2276363 h 6858000"/>
              <a:gd name="connsiteX178" fmla="*/ 303909 w 7538114"/>
              <a:gd name="connsiteY178" fmla="*/ 2236310 h 6858000"/>
              <a:gd name="connsiteX179" fmla="*/ 306187 w 7538114"/>
              <a:gd name="connsiteY179" fmla="*/ 2232984 h 6858000"/>
              <a:gd name="connsiteX180" fmla="*/ 307158 w 7538114"/>
              <a:gd name="connsiteY180" fmla="*/ 2205763 h 6858000"/>
              <a:gd name="connsiteX181" fmla="*/ 304860 w 7538114"/>
              <a:gd name="connsiteY181" fmla="*/ 2145703 h 6858000"/>
              <a:gd name="connsiteX182" fmla="*/ 304273 w 7538114"/>
              <a:gd name="connsiteY182" fmla="*/ 2092533 h 6858000"/>
              <a:gd name="connsiteX183" fmla="*/ 301642 w 7538114"/>
              <a:gd name="connsiteY183" fmla="*/ 2057359 h 6858000"/>
              <a:gd name="connsiteX184" fmla="*/ 306736 w 7538114"/>
              <a:gd name="connsiteY184" fmla="*/ 2016105 h 6858000"/>
              <a:gd name="connsiteX185" fmla="*/ 316234 w 7538114"/>
              <a:gd name="connsiteY185" fmla="*/ 1983129 h 6858000"/>
              <a:gd name="connsiteX186" fmla="*/ 318238 w 7538114"/>
              <a:gd name="connsiteY186" fmla="*/ 1956745 h 6858000"/>
              <a:gd name="connsiteX187" fmla="*/ 311341 w 7538114"/>
              <a:gd name="connsiteY187" fmla="*/ 1950160 h 6858000"/>
              <a:gd name="connsiteX188" fmla="*/ 323556 w 7538114"/>
              <a:gd name="connsiteY188" fmla="*/ 1879546 h 6858000"/>
              <a:gd name="connsiteX189" fmla="*/ 326085 w 7538114"/>
              <a:gd name="connsiteY189" fmla="*/ 1854893 h 6858000"/>
              <a:gd name="connsiteX190" fmla="*/ 335058 w 7538114"/>
              <a:gd name="connsiteY190" fmla="*/ 1787684 h 6858000"/>
              <a:gd name="connsiteX191" fmla="*/ 345620 w 7538114"/>
              <a:gd name="connsiteY191" fmla="*/ 1720464 h 6858000"/>
              <a:gd name="connsiteX192" fmla="*/ 360760 w 7538114"/>
              <a:gd name="connsiteY192" fmla="*/ 1681196 h 6858000"/>
              <a:gd name="connsiteX193" fmla="*/ 368483 w 7538114"/>
              <a:gd name="connsiteY193" fmla="*/ 1625881 h 6858000"/>
              <a:gd name="connsiteX194" fmla="*/ 371077 w 7538114"/>
              <a:gd name="connsiteY194" fmla="*/ 1616704 h 6858000"/>
              <a:gd name="connsiteX195" fmla="*/ 383008 w 7538114"/>
              <a:gd name="connsiteY195" fmla="*/ 1551493 h 6858000"/>
              <a:gd name="connsiteX196" fmla="*/ 384834 w 7538114"/>
              <a:gd name="connsiteY196" fmla="*/ 1475233 h 6858000"/>
              <a:gd name="connsiteX197" fmla="*/ 418371 w 7538114"/>
              <a:gd name="connsiteY197" fmla="*/ 1380155 h 6858000"/>
              <a:gd name="connsiteX198" fmla="*/ 469641 w 7538114"/>
              <a:gd name="connsiteY198" fmla="*/ 1210871 h 6858000"/>
              <a:gd name="connsiteX199" fmla="*/ 489701 w 7538114"/>
              <a:gd name="connsiteY199" fmla="*/ 1028427 h 6858000"/>
              <a:gd name="connsiteX200" fmla="*/ 486354 w 7538114"/>
              <a:gd name="connsiteY200" fmla="*/ 980383 h 6858000"/>
              <a:gd name="connsiteX201" fmla="*/ 479762 w 7538114"/>
              <a:gd name="connsiteY201" fmla="*/ 839699 h 6858000"/>
              <a:gd name="connsiteX202" fmla="*/ 445664 w 7538114"/>
              <a:gd name="connsiteY202" fmla="*/ 696545 h 6858000"/>
              <a:gd name="connsiteX203" fmla="*/ 440047 w 7538114"/>
              <a:gd name="connsiteY203" fmla="*/ 606615 h 6858000"/>
              <a:gd name="connsiteX204" fmla="*/ 431225 w 7538114"/>
              <a:gd name="connsiteY204" fmla="*/ 563889 h 6858000"/>
              <a:gd name="connsiteX205" fmla="*/ 430803 w 7538114"/>
              <a:gd name="connsiteY205" fmla="*/ 534294 h 6858000"/>
              <a:gd name="connsiteX206" fmla="*/ 429777 w 7538114"/>
              <a:gd name="connsiteY206" fmla="*/ 516548 h 6858000"/>
              <a:gd name="connsiteX207" fmla="*/ 415090 w 7538114"/>
              <a:gd name="connsiteY207" fmla="*/ 485808 h 6858000"/>
              <a:gd name="connsiteX208" fmla="*/ 410499 w 7538114"/>
              <a:gd name="connsiteY208" fmla="*/ 369873 h 6858000"/>
              <a:gd name="connsiteX209" fmla="*/ 425314 w 7538114"/>
              <a:gd name="connsiteY209" fmla="*/ 259180 h 6858000"/>
              <a:gd name="connsiteX210" fmla="*/ 383240 w 7538114"/>
              <a:gd name="connsiteY210" fmla="*/ 94173 h 6858000"/>
              <a:gd name="connsiteX211" fmla="*/ 379938 w 7538114"/>
              <a:gd name="connsiteY211" fmla="*/ 77267 h 6858000"/>
              <a:gd name="connsiteX212" fmla="*/ 373430 w 7538114"/>
              <a:gd name="connsiteY212" fmla="*/ 3885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</a:cxnLst>
            <a:rect l="l" t="t" r="r" b="b"/>
            <a:pathLst>
              <a:path w="7538114" h="6858000">
                <a:moveTo>
                  <a:pt x="366246" y="0"/>
                </a:moveTo>
                <a:lnTo>
                  <a:pt x="2830292" y="0"/>
                </a:lnTo>
                <a:lnTo>
                  <a:pt x="3903260" y="0"/>
                </a:lnTo>
                <a:lnTo>
                  <a:pt x="4597266" y="0"/>
                </a:lnTo>
                <a:lnTo>
                  <a:pt x="7192370" y="0"/>
                </a:lnTo>
                <a:lnTo>
                  <a:pt x="7538114" y="0"/>
                </a:lnTo>
                <a:lnTo>
                  <a:pt x="7538114" y="6858000"/>
                </a:lnTo>
                <a:lnTo>
                  <a:pt x="7192370" y="6858000"/>
                </a:lnTo>
                <a:lnTo>
                  <a:pt x="4597266" y="6858000"/>
                </a:lnTo>
                <a:lnTo>
                  <a:pt x="3903260" y="6858000"/>
                </a:lnTo>
                <a:lnTo>
                  <a:pt x="2830292" y="6858000"/>
                </a:lnTo>
                <a:lnTo>
                  <a:pt x="170314" y="6858000"/>
                </a:lnTo>
                <a:cubicBezTo>
                  <a:pt x="170323" y="6857920"/>
                  <a:pt x="170332" y="6857839"/>
                  <a:pt x="170341" y="6857759"/>
                </a:cubicBezTo>
                <a:lnTo>
                  <a:pt x="173485" y="6852129"/>
                </a:lnTo>
                <a:lnTo>
                  <a:pt x="167544" y="6830335"/>
                </a:lnTo>
                <a:cubicBezTo>
                  <a:pt x="165474" y="6819600"/>
                  <a:pt x="164100" y="6808301"/>
                  <a:pt x="163472" y="6796707"/>
                </a:cubicBezTo>
                <a:cubicBezTo>
                  <a:pt x="167658" y="6794106"/>
                  <a:pt x="161711" y="6785006"/>
                  <a:pt x="160535" y="6780725"/>
                </a:cubicBezTo>
                <a:cubicBezTo>
                  <a:pt x="163268" y="6780680"/>
                  <a:pt x="164578" y="6771195"/>
                  <a:pt x="162318" y="6767829"/>
                </a:cubicBezTo>
                <a:cubicBezTo>
                  <a:pt x="152545" y="6697090"/>
                  <a:pt x="178083" y="6736894"/>
                  <a:pt x="162771" y="6694444"/>
                </a:cubicBezTo>
                <a:cubicBezTo>
                  <a:pt x="161971" y="6687342"/>
                  <a:pt x="163342" y="6682014"/>
                  <a:pt x="165604" y="6677569"/>
                </a:cubicBezTo>
                <a:lnTo>
                  <a:pt x="171255" y="6669571"/>
                </a:lnTo>
                <a:lnTo>
                  <a:pt x="169240" y="6663304"/>
                </a:lnTo>
                <a:cubicBezTo>
                  <a:pt x="169082" y="6639651"/>
                  <a:pt x="174873" y="6632678"/>
                  <a:pt x="169039" y="6618916"/>
                </a:cubicBezTo>
                <a:cubicBezTo>
                  <a:pt x="181164" y="6598580"/>
                  <a:pt x="170248" y="6605428"/>
                  <a:pt x="168392" y="6589960"/>
                </a:cubicBezTo>
                <a:cubicBezTo>
                  <a:pt x="165975" y="6577758"/>
                  <a:pt x="161323" y="6600160"/>
                  <a:pt x="160636" y="6588200"/>
                </a:cubicBezTo>
                <a:cubicBezTo>
                  <a:pt x="163766" y="6575263"/>
                  <a:pt x="154044" y="6575871"/>
                  <a:pt x="157872" y="6562416"/>
                </a:cubicBezTo>
                <a:cubicBezTo>
                  <a:pt x="165196" y="6565685"/>
                  <a:pt x="156453" y="6535866"/>
                  <a:pt x="162851" y="6534939"/>
                </a:cubicBezTo>
                <a:cubicBezTo>
                  <a:pt x="153702" y="6523511"/>
                  <a:pt x="164973" y="6517769"/>
                  <a:pt x="162153" y="6502552"/>
                </a:cubicBezTo>
                <a:cubicBezTo>
                  <a:pt x="158692" y="6495386"/>
                  <a:pt x="158098" y="6490216"/>
                  <a:pt x="161821" y="6483172"/>
                </a:cubicBezTo>
                <a:cubicBezTo>
                  <a:pt x="144969" y="6450162"/>
                  <a:pt x="161066" y="6463202"/>
                  <a:pt x="154586" y="6432309"/>
                </a:cubicBezTo>
                <a:cubicBezTo>
                  <a:pt x="147771" y="6405695"/>
                  <a:pt x="143349" y="6375524"/>
                  <a:pt x="127078" y="6349783"/>
                </a:cubicBezTo>
                <a:cubicBezTo>
                  <a:pt x="122468" y="6345058"/>
                  <a:pt x="120723" y="6333456"/>
                  <a:pt x="123181" y="6323872"/>
                </a:cubicBezTo>
                <a:cubicBezTo>
                  <a:pt x="123604" y="6322225"/>
                  <a:pt x="124138" y="6320698"/>
                  <a:pt x="124767" y="6319343"/>
                </a:cubicBezTo>
                <a:cubicBezTo>
                  <a:pt x="122278" y="6297089"/>
                  <a:pt x="111161" y="6215694"/>
                  <a:pt x="108246" y="6190348"/>
                </a:cubicBezTo>
                <a:cubicBezTo>
                  <a:pt x="114169" y="6188296"/>
                  <a:pt x="103482" y="6175479"/>
                  <a:pt x="107279" y="6167269"/>
                </a:cubicBezTo>
                <a:cubicBezTo>
                  <a:pt x="110610" y="6161389"/>
                  <a:pt x="108145" y="6156128"/>
                  <a:pt x="107883" y="6149986"/>
                </a:cubicBezTo>
                <a:cubicBezTo>
                  <a:pt x="110502" y="6141894"/>
                  <a:pt x="105773" y="6115502"/>
                  <a:pt x="102380" y="6108622"/>
                </a:cubicBezTo>
                <a:cubicBezTo>
                  <a:pt x="90593" y="6092179"/>
                  <a:pt x="99346" y="6054816"/>
                  <a:pt x="90314" y="6041155"/>
                </a:cubicBezTo>
                <a:cubicBezTo>
                  <a:pt x="88990" y="6036198"/>
                  <a:pt x="88454" y="6031348"/>
                  <a:pt x="88409" y="6026587"/>
                </a:cubicBezTo>
                <a:lnTo>
                  <a:pt x="89403" y="6013265"/>
                </a:lnTo>
                <a:lnTo>
                  <a:pt x="91927" y="6009478"/>
                </a:lnTo>
                <a:lnTo>
                  <a:pt x="91302" y="6001336"/>
                </a:lnTo>
                <a:cubicBezTo>
                  <a:pt x="91431" y="6000558"/>
                  <a:pt x="91559" y="5999781"/>
                  <a:pt x="91687" y="5999003"/>
                </a:cubicBezTo>
                <a:cubicBezTo>
                  <a:pt x="92431" y="5994547"/>
                  <a:pt x="93080" y="5990148"/>
                  <a:pt x="93336" y="5985795"/>
                </a:cubicBezTo>
                <a:cubicBezTo>
                  <a:pt x="80676" y="5991520"/>
                  <a:pt x="93430" y="5949705"/>
                  <a:pt x="83190" y="5961758"/>
                </a:cubicBezTo>
                <a:cubicBezTo>
                  <a:pt x="82399" y="5938832"/>
                  <a:pt x="72862" y="5956319"/>
                  <a:pt x="81952" y="5928761"/>
                </a:cubicBezTo>
                <a:cubicBezTo>
                  <a:pt x="79324" y="5899676"/>
                  <a:pt x="72619" y="5823590"/>
                  <a:pt x="67420" y="5787247"/>
                </a:cubicBezTo>
                <a:cubicBezTo>
                  <a:pt x="53530" y="5750058"/>
                  <a:pt x="57730" y="5736292"/>
                  <a:pt x="50760" y="5710700"/>
                </a:cubicBezTo>
                <a:cubicBezTo>
                  <a:pt x="47368" y="5660911"/>
                  <a:pt x="30723" y="5663675"/>
                  <a:pt x="42956" y="5641754"/>
                </a:cubicBezTo>
                <a:cubicBezTo>
                  <a:pt x="39970" y="5608358"/>
                  <a:pt x="24769" y="5637338"/>
                  <a:pt x="29695" y="5602326"/>
                </a:cubicBezTo>
                <a:cubicBezTo>
                  <a:pt x="27700" y="5601239"/>
                  <a:pt x="20274" y="5573144"/>
                  <a:pt x="18841" y="5570885"/>
                </a:cubicBezTo>
                <a:lnTo>
                  <a:pt x="9977" y="5543492"/>
                </a:lnTo>
                <a:lnTo>
                  <a:pt x="5255" y="5531024"/>
                </a:lnTo>
                <a:lnTo>
                  <a:pt x="5447" y="5527845"/>
                </a:lnTo>
                <a:lnTo>
                  <a:pt x="0" y="5507724"/>
                </a:lnTo>
                <a:lnTo>
                  <a:pt x="435" y="5507045"/>
                </a:lnTo>
                <a:cubicBezTo>
                  <a:pt x="1286" y="5505065"/>
                  <a:pt x="1681" y="5502734"/>
                  <a:pt x="1128" y="5499619"/>
                </a:cubicBezTo>
                <a:cubicBezTo>
                  <a:pt x="9450" y="5498516"/>
                  <a:pt x="3652" y="5495435"/>
                  <a:pt x="1291" y="5486342"/>
                </a:cubicBezTo>
                <a:cubicBezTo>
                  <a:pt x="13688" y="5482600"/>
                  <a:pt x="2464" y="5460320"/>
                  <a:pt x="7976" y="5450755"/>
                </a:cubicBezTo>
                <a:cubicBezTo>
                  <a:pt x="5962" y="5444157"/>
                  <a:pt x="4058" y="5437113"/>
                  <a:pt x="2355" y="5429732"/>
                </a:cubicBezTo>
                <a:lnTo>
                  <a:pt x="1499" y="5370432"/>
                </a:lnTo>
                <a:lnTo>
                  <a:pt x="11483" y="5308330"/>
                </a:lnTo>
                <a:cubicBezTo>
                  <a:pt x="11701" y="5285359"/>
                  <a:pt x="15408" y="5265468"/>
                  <a:pt x="12793" y="5246026"/>
                </a:cubicBezTo>
                <a:cubicBezTo>
                  <a:pt x="15678" y="5238129"/>
                  <a:pt x="16842" y="5230685"/>
                  <a:pt x="12525" y="5223468"/>
                </a:cubicBezTo>
                <a:cubicBezTo>
                  <a:pt x="13966" y="5202031"/>
                  <a:pt x="20131" y="5196842"/>
                  <a:pt x="15322" y="5183258"/>
                </a:cubicBezTo>
                <a:cubicBezTo>
                  <a:pt x="25294" y="5171214"/>
                  <a:pt x="21488" y="5170502"/>
                  <a:pt x="18633" y="5164842"/>
                </a:cubicBezTo>
                <a:cubicBezTo>
                  <a:pt x="18565" y="5164573"/>
                  <a:pt x="18496" y="5164303"/>
                  <a:pt x="18428" y="5164034"/>
                </a:cubicBezTo>
                <a:lnTo>
                  <a:pt x="19854" y="5162388"/>
                </a:lnTo>
                <a:lnTo>
                  <a:pt x="20514" y="5158981"/>
                </a:lnTo>
                <a:lnTo>
                  <a:pt x="20089" y="5149681"/>
                </a:lnTo>
                <a:lnTo>
                  <a:pt x="19561" y="5146183"/>
                </a:lnTo>
                <a:cubicBezTo>
                  <a:pt x="19336" y="5143774"/>
                  <a:pt x="19361" y="5142173"/>
                  <a:pt x="19571" y="5141065"/>
                </a:cubicBezTo>
                <a:lnTo>
                  <a:pt x="19690" y="5140937"/>
                </a:lnTo>
                <a:cubicBezTo>
                  <a:pt x="19617" y="5139339"/>
                  <a:pt x="19544" y="5137742"/>
                  <a:pt x="19471" y="5136144"/>
                </a:cubicBezTo>
                <a:cubicBezTo>
                  <a:pt x="18832" y="5128055"/>
                  <a:pt x="17958" y="5120182"/>
                  <a:pt x="16918" y="5112689"/>
                </a:cubicBezTo>
                <a:cubicBezTo>
                  <a:pt x="23464" y="5106353"/>
                  <a:pt x="15733" y="5078666"/>
                  <a:pt x="28071" y="5081696"/>
                </a:cubicBezTo>
                <a:cubicBezTo>
                  <a:pt x="27036" y="5071588"/>
                  <a:pt x="21912" y="5065475"/>
                  <a:pt x="30005" y="5068879"/>
                </a:cubicBezTo>
                <a:cubicBezTo>
                  <a:pt x="29897" y="5065551"/>
                  <a:pt x="30585" y="5063501"/>
                  <a:pt x="31661" y="5062033"/>
                </a:cubicBezTo>
                <a:lnTo>
                  <a:pt x="32169" y="5061608"/>
                </a:lnTo>
                <a:lnTo>
                  <a:pt x="27436" y="5021480"/>
                </a:lnTo>
                <a:lnTo>
                  <a:pt x="26614" y="5013906"/>
                </a:lnTo>
                <a:lnTo>
                  <a:pt x="25056" y="5011767"/>
                </a:lnTo>
                <a:cubicBezTo>
                  <a:pt x="24110" y="5009457"/>
                  <a:pt x="23701" y="5006147"/>
                  <a:pt x="24513" y="5000592"/>
                </a:cubicBezTo>
                <a:lnTo>
                  <a:pt x="24951" y="4999307"/>
                </a:lnTo>
                <a:lnTo>
                  <a:pt x="22644" y="4990090"/>
                </a:lnTo>
                <a:cubicBezTo>
                  <a:pt x="21579" y="4987122"/>
                  <a:pt x="20222" y="4984494"/>
                  <a:pt x="18465" y="4982366"/>
                </a:cubicBezTo>
                <a:cubicBezTo>
                  <a:pt x="27858" y="4950984"/>
                  <a:pt x="19264" y="4921373"/>
                  <a:pt x="20888" y="4887310"/>
                </a:cubicBezTo>
                <a:cubicBezTo>
                  <a:pt x="17563" y="4848813"/>
                  <a:pt x="18386" y="4829570"/>
                  <a:pt x="15781" y="4807298"/>
                </a:cubicBezTo>
                <a:cubicBezTo>
                  <a:pt x="15634" y="4803627"/>
                  <a:pt x="14440" y="4773874"/>
                  <a:pt x="19649" y="4779990"/>
                </a:cubicBezTo>
                <a:cubicBezTo>
                  <a:pt x="18744" y="4746827"/>
                  <a:pt x="22869" y="4698305"/>
                  <a:pt x="21858" y="4664237"/>
                </a:cubicBezTo>
                <a:cubicBezTo>
                  <a:pt x="34232" y="4642340"/>
                  <a:pt x="11268" y="4621318"/>
                  <a:pt x="13583" y="4598607"/>
                </a:cubicBezTo>
                <a:cubicBezTo>
                  <a:pt x="2193" y="4604819"/>
                  <a:pt x="19974" y="4548010"/>
                  <a:pt x="7118" y="4546768"/>
                </a:cubicBezTo>
                <a:lnTo>
                  <a:pt x="14555" y="4522182"/>
                </a:lnTo>
                <a:lnTo>
                  <a:pt x="17290" y="4509768"/>
                </a:lnTo>
                <a:cubicBezTo>
                  <a:pt x="17884" y="4505118"/>
                  <a:pt x="18021" y="4500115"/>
                  <a:pt x="17421" y="4494586"/>
                </a:cubicBezTo>
                <a:cubicBezTo>
                  <a:pt x="12327" y="4480984"/>
                  <a:pt x="18571" y="4459805"/>
                  <a:pt x="18193" y="4440649"/>
                </a:cubicBezTo>
                <a:lnTo>
                  <a:pt x="16616" y="4431853"/>
                </a:lnTo>
                <a:lnTo>
                  <a:pt x="19246" y="4403141"/>
                </a:lnTo>
                <a:cubicBezTo>
                  <a:pt x="19372" y="4387638"/>
                  <a:pt x="19497" y="4372134"/>
                  <a:pt x="19623" y="4356631"/>
                </a:cubicBezTo>
                <a:cubicBezTo>
                  <a:pt x="19508" y="4349062"/>
                  <a:pt x="15847" y="4339045"/>
                  <a:pt x="20293" y="4339937"/>
                </a:cubicBezTo>
                <a:lnTo>
                  <a:pt x="18752" y="4331435"/>
                </a:lnTo>
                <a:cubicBezTo>
                  <a:pt x="19520" y="4328277"/>
                  <a:pt x="24070" y="4324711"/>
                  <a:pt x="24901" y="4320990"/>
                </a:cubicBezTo>
                <a:lnTo>
                  <a:pt x="23734" y="4309111"/>
                </a:lnTo>
                <a:cubicBezTo>
                  <a:pt x="24423" y="4299527"/>
                  <a:pt x="28090" y="4271878"/>
                  <a:pt x="29040" y="4263489"/>
                </a:cubicBezTo>
                <a:cubicBezTo>
                  <a:pt x="29169" y="4261918"/>
                  <a:pt x="29300" y="4260346"/>
                  <a:pt x="29429" y="4258775"/>
                </a:cubicBezTo>
                <a:lnTo>
                  <a:pt x="33702" y="4248512"/>
                </a:lnTo>
                <a:cubicBezTo>
                  <a:pt x="36933" y="4241044"/>
                  <a:pt x="39109" y="4235167"/>
                  <a:pt x="37356" y="4228644"/>
                </a:cubicBezTo>
                <a:cubicBezTo>
                  <a:pt x="41530" y="4217526"/>
                  <a:pt x="53227" y="4209759"/>
                  <a:pt x="50107" y="4193665"/>
                </a:cubicBezTo>
                <a:cubicBezTo>
                  <a:pt x="55406" y="4198550"/>
                  <a:pt x="50749" y="4175793"/>
                  <a:pt x="56192" y="4173105"/>
                </a:cubicBezTo>
                <a:cubicBezTo>
                  <a:pt x="60575" y="4171863"/>
                  <a:pt x="60184" y="4164671"/>
                  <a:pt x="61800" y="4159194"/>
                </a:cubicBezTo>
                <a:cubicBezTo>
                  <a:pt x="66276" y="4155290"/>
                  <a:pt x="70363" y="4127730"/>
                  <a:pt x="69720" y="4118135"/>
                </a:cubicBezTo>
                <a:cubicBezTo>
                  <a:pt x="65265" y="4091091"/>
                  <a:pt x="83289" y="4069336"/>
                  <a:pt x="80190" y="4047713"/>
                </a:cubicBezTo>
                <a:cubicBezTo>
                  <a:pt x="84682" y="4020435"/>
                  <a:pt x="92089" y="3998420"/>
                  <a:pt x="96666" y="3980780"/>
                </a:cubicBezTo>
                <a:cubicBezTo>
                  <a:pt x="98580" y="3977851"/>
                  <a:pt x="106155" y="3945259"/>
                  <a:pt x="107651" y="3941872"/>
                </a:cubicBezTo>
                <a:cubicBezTo>
                  <a:pt x="111761" y="3922504"/>
                  <a:pt x="112043" y="3930219"/>
                  <a:pt x="118444" y="3897465"/>
                </a:cubicBezTo>
                <a:cubicBezTo>
                  <a:pt x="124996" y="3869981"/>
                  <a:pt x="127657" y="3841768"/>
                  <a:pt x="134545" y="3811132"/>
                </a:cubicBezTo>
                <a:cubicBezTo>
                  <a:pt x="143817" y="3778601"/>
                  <a:pt x="141464" y="3759343"/>
                  <a:pt x="145381" y="3746540"/>
                </a:cubicBezTo>
                <a:cubicBezTo>
                  <a:pt x="156739" y="3719637"/>
                  <a:pt x="147664" y="3711291"/>
                  <a:pt x="146587" y="3670275"/>
                </a:cubicBezTo>
                <a:cubicBezTo>
                  <a:pt x="154134" y="3638754"/>
                  <a:pt x="151397" y="3605028"/>
                  <a:pt x="165690" y="3580981"/>
                </a:cubicBezTo>
                <a:cubicBezTo>
                  <a:pt x="164433" y="3577837"/>
                  <a:pt x="163639" y="3574469"/>
                  <a:pt x="163175" y="3570960"/>
                </a:cubicBezTo>
                <a:lnTo>
                  <a:pt x="162665" y="3560693"/>
                </a:lnTo>
                <a:lnTo>
                  <a:pt x="163299" y="3559743"/>
                </a:lnTo>
                <a:cubicBezTo>
                  <a:pt x="165039" y="3554949"/>
                  <a:pt x="165246" y="3551528"/>
                  <a:pt x="164777" y="3548721"/>
                </a:cubicBezTo>
                <a:lnTo>
                  <a:pt x="163708" y="3545693"/>
                </a:lnTo>
                <a:lnTo>
                  <a:pt x="164286" y="3537938"/>
                </a:lnTo>
                <a:cubicBezTo>
                  <a:pt x="164273" y="3532672"/>
                  <a:pt x="164261" y="3527407"/>
                  <a:pt x="164247" y="3522141"/>
                </a:cubicBezTo>
                <a:lnTo>
                  <a:pt x="165343" y="3519672"/>
                </a:lnTo>
                <a:lnTo>
                  <a:pt x="167001" y="3496604"/>
                </a:lnTo>
                <a:lnTo>
                  <a:pt x="167547" y="3496517"/>
                </a:lnTo>
                <a:cubicBezTo>
                  <a:pt x="168811" y="3495796"/>
                  <a:pt x="169814" y="3494272"/>
                  <a:pt x="170301" y="3491023"/>
                </a:cubicBezTo>
                <a:cubicBezTo>
                  <a:pt x="177219" y="3499391"/>
                  <a:pt x="173541" y="3490314"/>
                  <a:pt x="174371" y="3479998"/>
                </a:cubicBezTo>
                <a:cubicBezTo>
                  <a:pt x="185299" y="3490692"/>
                  <a:pt x="183023" y="3459350"/>
                  <a:pt x="190228" y="3457434"/>
                </a:cubicBezTo>
                <a:cubicBezTo>
                  <a:pt x="190591" y="3449617"/>
                  <a:pt x="191174" y="3441542"/>
                  <a:pt x="192016" y="3433411"/>
                </a:cubicBezTo>
                <a:lnTo>
                  <a:pt x="192663" y="3428691"/>
                </a:lnTo>
                <a:cubicBezTo>
                  <a:pt x="192706" y="3428676"/>
                  <a:pt x="192750" y="3428659"/>
                  <a:pt x="192793" y="3428643"/>
                </a:cubicBezTo>
                <a:cubicBezTo>
                  <a:pt x="193186" y="3427720"/>
                  <a:pt x="193494" y="3426206"/>
                  <a:pt x="193710" y="3423760"/>
                </a:cubicBezTo>
                <a:cubicBezTo>
                  <a:pt x="193753" y="3422535"/>
                  <a:pt x="193797" y="3421310"/>
                  <a:pt x="193839" y="3420085"/>
                </a:cubicBezTo>
                <a:lnTo>
                  <a:pt x="195094" y="3410930"/>
                </a:lnTo>
                <a:lnTo>
                  <a:pt x="196311" y="3408092"/>
                </a:lnTo>
                <a:lnTo>
                  <a:pt x="197928" y="3407419"/>
                </a:lnTo>
                <a:cubicBezTo>
                  <a:pt x="197912" y="3407119"/>
                  <a:pt x="197897" y="3406820"/>
                  <a:pt x="197881" y="3406520"/>
                </a:cubicBezTo>
                <a:cubicBezTo>
                  <a:pt x="196231" y="3399306"/>
                  <a:pt x="192821" y="3396220"/>
                  <a:pt x="204222" y="3391015"/>
                </a:cubicBezTo>
                <a:cubicBezTo>
                  <a:pt x="202162" y="3374996"/>
                  <a:pt x="208811" y="3373934"/>
                  <a:pt x="213950" y="3354361"/>
                </a:cubicBezTo>
                <a:cubicBezTo>
                  <a:pt x="211218" y="3344737"/>
                  <a:pt x="213619" y="3338360"/>
                  <a:pt x="217699" y="3332639"/>
                </a:cubicBezTo>
                <a:cubicBezTo>
                  <a:pt x="218717" y="3312409"/>
                  <a:pt x="225688" y="3295747"/>
                  <a:pt x="229963" y="3273935"/>
                </a:cubicBezTo>
                <a:cubicBezTo>
                  <a:pt x="228293" y="3248488"/>
                  <a:pt x="239257" y="3238943"/>
                  <a:pt x="243785" y="3215621"/>
                </a:cubicBezTo>
                <a:cubicBezTo>
                  <a:pt x="237893" y="3192522"/>
                  <a:pt x="253940" y="3201000"/>
                  <a:pt x="259175" y="3189909"/>
                </a:cubicBezTo>
                <a:lnTo>
                  <a:pt x="259988" y="3186579"/>
                </a:lnTo>
                <a:lnTo>
                  <a:pt x="259980" y="3177264"/>
                </a:lnTo>
                <a:lnTo>
                  <a:pt x="259609" y="3173723"/>
                </a:lnTo>
                <a:cubicBezTo>
                  <a:pt x="259490" y="3171299"/>
                  <a:pt x="259588" y="3169704"/>
                  <a:pt x="259848" y="3168622"/>
                </a:cubicBezTo>
                <a:lnTo>
                  <a:pt x="259971" y="3168508"/>
                </a:lnTo>
                <a:cubicBezTo>
                  <a:pt x="259969" y="3166907"/>
                  <a:pt x="259968" y="3165307"/>
                  <a:pt x="259966" y="3163706"/>
                </a:cubicBezTo>
                <a:cubicBezTo>
                  <a:pt x="259691" y="3155577"/>
                  <a:pt x="259171" y="3147642"/>
                  <a:pt x="258467" y="3140064"/>
                </a:cubicBezTo>
                <a:cubicBezTo>
                  <a:pt x="265286" y="3134408"/>
                  <a:pt x="258805" y="3106027"/>
                  <a:pt x="270990" y="3110288"/>
                </a:cubicBezTo>
                <a:cubicBezTo>
                  <a:pt x="270407" y="3100106"/>
                  <a:pt x="265565" y="3093497"/>
                  <a:pt x="273494" y="3097704"/>
                </a:cubicBezTo>
                <a:cubicBezTo>
                  <a:pt x="273534" y="3094376"/>
                  <a:pt x="274313" y="3092401"/>
                  <a:pt x="275456" y="3091047"/>
                </a:cubicBezTo>
                <a:lnTo>
                  <a:pt x="275980" y="3090672"/>
                </a:lnTo>
                <a:lnTo>
                  <a:pt x="274486" y="3068004"/>
                </a:lnTo>
                <a:lnTo>
                  <a:pt x="275226" y="3065087"/>
                </a:lnTo>
                <a:lnTo>
                  <a:pt x="273050" y="3050191"/>
                </a:lnTo>
                <a:cubicBezTo>
                  <a:pt x="272889" y="3047647"/>
                  <a:pt x="272728" y="3045103"/>
                  <a:pt x="272566" y="3042559"/>
                </a:cubicBezTo>
                <a:lnTo>
                  <a:pt x="271107" y="3040271"/>
                </a:lnTo>
                <a:cubicBezTo>
                  <a:pt x="270265" y="3037872"/>
                  <a:pt x="270006" y="3034528"/>
                  <a:pt x="271065" y="3029072"/>
                </a:cubicBezTo>
                <a:lnTo>
                  <a:pt x="271558" y="3027835"/>
                </a:lnTo>
                <a:cubicBezTo>
                  <a:pt x="270688" y="3024705"/>
                  <a:pt x="268559" y="2982922"/>
                  <a:pt x="268717" y="2964245"/>
                </a:cubicBezTo>
                <a:cubicBezTo>
                  <a:pt x="279502" y="2933904"/>
                  <a:pt x="269365" y="2949568"/>
                  <a:pt x="272511" y="2915772"/>
                </a:cubicBezTo>
                <a:cubicBezTo>
                  <a:pt x="272017" y="2877552"/>
                  <a:pt x="270125" y="2850992"/>
                  <a:pt x="270356" y="2825842"/>
                </a:cubicBezTo>
                <a:cubicBezTo>
                  <a:pt x="269433" y="2814032"/>
                  <a:pt x="268938" y="2727859"/>
                  <a:pt x="273897" y="2734957"/>
                </a:cubicBezTo>
                <a:cubicBezTo>
                  <a:pt x="264242" y="2698391"/>
                  <a:pt x="277769" y="2677127"/>
                  <a:pt x="274458" y="2636572"/>
                </a:cubicBezTo>
                <a:cubicBezTo>
                  <a:pt x="287792" y="2615986"/>
                  <a:pt x="275829" y="2626668"/>
                  <a:pt x="279157" y="2604260"/>
                </a:cubicBezTo>
                <a:cubicBezTo>
                  <a:pt x="279270" y="2587221"/>
                  <a:pt x="288019" y="2599786"/>
                  <a:pt x="288131" y="2582747"/>
                </a:cubicBezTo>
                <a:cubicBezTo>
                  <a:pt x="260352" y="2545890"/>
                  <a:pt x="290145" y="2525479"/>
                  <a:pt x="282516" y="2478755"/>
                </a:cubicBezTo>
                <a:lnTo>
                  <a:pt x="287359" y="2451804"/>
                </a:lnTo>
                <a:cubicBezTo>
                  <a:pt x="285426" y="2443087"/>
                  <a:pt x="285710" y="2414879"/>
                  <a:pt x="289577" y="2408801"/>
                </a:cubicBezTo>
                <a:cubicBezTo>
                  <a:pt x="290424" y="2402768"/>
                  <a:pt x="289064" y="2396183"/>
                  <a:pt x="293203" y="2392670"/>
                </a:cubicBezTo>
                <a:cubicBezTo>
                  <a:pt x="295637" y="2379564"/>
                  <a:pt x="301233" y="2349549"/>
                  <a:pt x="304183" y="2330165"/>
                </a:cubicBezTo>
                <a:cubicBezTo>
                  <a:pt x="298973" y="2319718"/>
                  <a:pt x="309550" y="2303314"/>
                  <a:pt x="310900" y="2276363"/>
                </a:cubicBezTo>
                <a:cubicBezTo>
                  <a:pt x="304874" y="2264930"/>
                  <a:pt x="311891" y="2258198"/>
                  <a:pt x="303909" y="2236310"/>
                </a:cubicBezTo>
                <a:cubicBezTo>
                  <a:pt x="304734" y="2235412"/>
                  <a:pt x="305502" y="2234293"/>
                  <a:pt x="306187" y="2232984"/>
                </a:cubicBezTo>
                <a:cubicBezTo>
                  <a:pt x="310170" y="2225381"/>
                  <a:pt x="310605" y="2213194"/>
                  <a:pt x="307158" y="2205763"/>
                </a:cubicBezTo>
                <a:cubicBezTo>
                  <a:pt x="296601" y="2170883"/>
                  <a:pt x="306474" y="2175442"/>
                  <a:pt x="304860" y="2145703"/>
                </a:cubicBezTo>
                <a:cubicBezTo>
                  <a:pt x="304314" y="2112090"/>
                  <a:pt x="314083" y="2134724"/>
                  <a:pt x="304273" y="2092533"/>
                </a:cubicBezTo>
                <a:cubicBezTo>
                  <a:pt x="308983" y="2088154"/>
                  <a:pt x="303590" y="2066396"/>
                  <a:pt x="301642" y="2057359"/>
                </a:cubicBezTo>
                <a:cubicBezTo>
                  <a:pt x="301720" y="2041038"/>
                  <a:pt x="313213" y="2032807"/>
                  <a:pt x="306736" y="2016105"/>
                </a:cubicBezTo>
                <a:cubicBezTo>
                  <a:pt x="312847" y="2019262"/>
                  <a:pt x="310007" y="1975377"/>
                  <a:pt x="316234" y="1983129"/>
                </a:cubicBezTo>
                <a:cubicBezTo>
                  <a:pt x="322177" y="1972692"/>
                  <a:pt x="313034" y="1967129"/>
                  <a:pt x="318238" y="1956745"/>
                </a:cubicBezTo>
                <a:cubicBezTo>
                  <a:pt x="319718" y="1944884"/>
                  <a:pt x="311423" y="1963350"/>
                  <a:pt x="311341" y="1950160"/>
                </a:cubicBezTo>
                <a:lnTo>
                  <a:pt x="323556" y="1879546"/>
                </a:lnTo>
                <a:cubicBezTo>
                  <a:pt x="320263" y="1869846"/>
                  <a:pt x="322312" y="1862247"/>
                  <a:pt x="326085" y="1854893"/>
                </a:cubicBezTo>
                <a:cubicBezTo>
                  <a:pt x="325955" y="1832625"/>
                  <a:pt x="332007" y="1812578"/>
                  <a:pt x="335058" y="1787684"/>
                </a:cubicBezTo>
                <a:cubicBezTo>
                  <a:pt x="331933" y="1760490"/>
                  <a:pt x="342400" y="1747069"/>
                  <a:pt x="345620" y="1720464"/>
                </a:cubicBezTo>
                <a:cubicBezTo>
                  <a:pt x="337355" y="1693643"/>
                  <a:pt x="360215" y="1703686"/>
                  <a:pt x="360760" y="1681196"/>
                </a:cubicBezTo>
                <a:cubicBezTo>
                  <a:pt x="353923" y="1644243"/>
                  <a:pt x="368449" y="1682451"/>
                  <a:pt x="368483" y="1625881"/>
                </a:cubicBezTo>
                <a:cubicBezTo>
                  <a:pt x="367181" y="1622619"/>
                  <a:pt x="369088" y="1615868"/>
                  <a:pt x="371077" y="1616704"/>
                </a:cubicBezTo>
                <a:cubicBezTo>
                  <a:pt x="371005" y="1604306"/>
                  <a:pt x="384453" y="1569256"/>
                  <a:pt x="383008" y="1551493"/>
                </a:cubicBezTo>
                <a:cubicBezTo>
                  <a:pt x="390598" y="1517303"/>
                  <a:pt x="381821" y="1500132"/>
                  <a:pt x="384834" y="1475233"/>
                </a:cubicBezTo>
                <a:cubicBezTo>
                  <a:pt x="393221" y="1446677"/>
                  <a:pt x="400498" y="1430031"/>
                  <a:pt x="418371" y="1380155"/>
                </a:cubicBezTo>
                <a:lnTo>
                  <a:pt x="469641" y="1210871"/>
                </a:lnTo>
                <a:cubicBezTo>
                  <a:pt x="507460" y="1148093"/>
                  <a:pt x="486915" y="1066841"/>
                  <a:pt x="489701" y="1028427"/>
                </a:cubicBezTo>
                <a:cubicBezTo>
                  <a:pt x="478454" y="1012506"/>
                  <a:pt x="490925" y="999600"/>
                  <a:pt x="486354" y="980383"/>
                </a:cubicBezTo>
                <a:cubicBezTo>
                  <a:pt x="483880" y="937629"/>
                  <a:pt x="471099" y="895192"/>
                  <a:pt x="479762" y="839699"/>
                </a:cubicBezTo>
                <a:cubicBezTo>
                  <a:pt x="444550" y="814685"/>
                  <a:pt x="465776" y="749644"/>
                  <a:pt x="445664" y="696545"/>
                </a:cubicBezTo>
                <a:cubicBezTo>
                  <a:pt x="441558" y="665722"/>
                  <a:pt x="459046" y="617297"/>
                  <a:pt x="440047" y="606615"/>
                </a:cubicBezTo>
                <a:cubicBezTo>
                  <a:pt x="451675" y="592509"/>
                  <a:pt x="432892" y="579307"/>
                  <a:pt x="431225" y="563889"/>
                </a:cubicBezTo>
                <a:cubicBezTo>
                  <a:pt x="438618" y="551582"/>
                  <a:pt x="432225" y="545475"/>
                  <a:pt x="430803" y="534294"/>
                </a:cubicBezTo>
                <a:cubicBezTo>
                  <a:pt x="435364" y="529230"/>
                  <a:pt x="435126" y="519767"/>
                  <a:pt x="429777" y="516548"/>
                </a:cubicBezTo>
                <a:cubicBezTo>
                  <a:pt x="417444" y="521116"/>
                  <a:pt x="423596" y="488251"/>
                  <a:pt x="415090" y="485808"/>
                </a:cubicBezTo>
                <a:cubicBezTo>
                  <a:pt x="413316" y="466733"/>
                  <a:pt x="424116" y="383903"/>
                  <a:pt x="410499" y="369873"/>
                </a:cubicBezTo>
                <a:cubicBezTo>
                  <a:pt x="404034" y="331308"/>
                  <a:pt x="425696" y="275570"/>
                  <a:pt x="425314" y="259180"/>
                </a:cubicBezTo>
                <a:cubicBezTo>
                  <a:pt x="450188" y="242918"/>
                  <a:pt x="384634" y="163766"/>
                  <a:pt x="383240" y="94173"/>
                </a:cubicBezTo>
                <a:cubicBezTo>
                  <a:pt x="385641" y="84795"/>
                  <a:pt x="385609" y="79782"/>
                  <a:pt x="379938" y="77267"/>
                </a:cubicBezTo>
                <a:cubicBezTo>
                  <a:pt x="378301" y="68220"/>
                  <a:pt x="376144" y="54774"/>
                  <a:pt x="373430" y="38856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172" name="Title 1">
            <a:extLst>
              <a:ext uri="{FF2B5EF4-FFF2-40B4-BE49-F238E27FC236}">
                <a16:creationId xmlns:a16="http://schemas.microsoft.com/office/drawing/2014/main" id="{6A396579-5C66-46D7-4432-CBCF3EDEA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7400" y="925513"/>
            <a:ext cx="5310188" cy="1323975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ro-RO" altLang="en-RO" sz="3600" b="1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UN NOU</a:t>
            </a:r>
            <a:r>
              <a:rPr lang="en-US" altLang="en-RO" sz="3600" b="1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 </a:t>
            </a:r>
            <a:r>
              <a:rPr lang="ro-RO" altLang="en-RO" sz="3600" b="1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FEL DE </a:t>
            </a:r>
            <a:r>
              <a:rPr lang="en-US" altLang="en-RO" sz="3600" b="1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D</a:t>
            </a:r>
            <a:r>
              <a:rPr lang="ro-RO" altLang="en-RO" sz="3600" b="1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RAGOSTE</a:t>
            </a:r>
            <a:br>
              <a:rPr lang="en-US" altLang="en-RO" b="1">
                <a:solidFill>
                  <a:srgbClr val="00B0F0"/>
                </a:solidFill>
                <a:latin typeface="Avenir Next" panose="020B0503020202020204" pitchFamily="34" charset="0"/>
              </a:rPr>
            </a:br>
            <a:endParaRPr lang="en-US" altLang="en-RO" sz="3600" b="1">
              <a:solidFill>
                <a:srgbClr val="00B0F0"/>
              </a:solidFill>
              <a:latin typeface="Avenir Next" panose="020B0503020202020204" pitchFamily="34" charset="0"/>
            </a:endParaRPr>
          </a:p>
        </p:txBody>
      </p:sp>
      <p:sp>
        <p:nvSpPr>
          <p:cNvPr id="7174" name="Content Placeholder 2">
            <a:extLst>
              <a:ext uri="{FF2B5EF4-FFF2-40B4-BE49-F238E27FC236}">
                <a16:creationId xmlns:a16="http://schemas.microsoft.com/office/drawing/2014/main" id="{DFDBB43B-FB6B-A41A-199A-78B8936A43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7400" y="2193925"/>
            <a:ext cx="5468938" cy="3908425"/>
          </a:xfrm>
        </p:spPr>
        <p:txBody>
          <a:bodyPr/>
          <a:lstStyle/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vi-VN" altLang="en-RO" sz="22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Porunca de a ne iubi unii pe alții a existat întotdeauna, dar acea poruncă se referea la conceptul </a:t>
            </a:r>
            <a:r>
              <a:rPr lang="vi-VN" altLang="en-RO" sz="2200" b="1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de </a:t>
            </a:r>
            <a:r>
              <a:rPr lang="ro-RO" altLang="en-RO" sz="2400" b="1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”</a:t>
            </a:r>
            <a:r>
              <a:rPr lang="vi-VN" altLang="en-RO" sz="2400" b="1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a-ți iubi aproapele ca pe tine însuți</a:t>
            </a:r>
            <a:r>
              <a:rPr lang="ro-RO" altLang="en-RO" sz="2400" b="1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.”</a:t>
            </a: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vi-VN" altLang="en-RO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Această poruncă a fost dată încă din Levitic: </a:t>
            </a:r>
            <a:r>
              <a:rPr lang="ro-RO" altLang="en-RO" sz="2000" b="1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”</a:t>
            </a:r>
            <a:r>
              <a:rPr lang="vi-VN" altLang="en-RO" sz="2000" b="1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Să nu te răzbuni și să nu ți</a:t>
            </a:r>
            <a:r>
              <a:rPr lang="ro-RO" altLang="en-RO" sz="2000" b="1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i necaz pe copiii</a:t>
            </a:r>
            <a:r>
              <a:rPr lang="vi-VN" altLang="en-RO" sz="2000" b="1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poporului tău</a:t>
            </a:r>
            <a:r>
              <a:rPr lang="ro-RO" altLang="en-RO" sz="2000" b="1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 S</a:t>
            </a:r>
            <a:r>
              <a:rPr lang="vi-VN" altLang="en-RO" sz="2000" b="1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ă iubești</a:t>
            </a:r>
            <a:r>
              <a:rPr lang="ro-RO" altLang="en-RO" sz="2000" b="1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pe</a:t>
            </a:r>
            <a:r>
              <a:rPr lang="vi-VN" altLang="en-RO" sz="2000" b="1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aproapele </a:t>
            </a:r>
            <a:r>
              <a:rPr lang="ro-RO" altLang="en-RO" sz="2000" b="1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tău </a:t>
            </a:r>
            <a:r>
              <a:rPr lang="vi-VN" altLang="en-RO" sz="2000" b="1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ca pe tine însuți</a:t>
            </a:r>
            <a:r>
              <a:rPr lang="ro-RO" altLang="en-RO" sz="2000" b="1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</a:t>
            </a:r>
            <a:r>
              <a:rPr lang="vi-VN" altLang="en-RO" sz="2000" b="1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Eu sunt Domnul.</a:t>
            </a:r>
            <a:r>
              <a:rPr lang="ro-RO" altLang="en-RO" sz="2000" b="1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”</a:t>
            </a: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en-RO" sz="200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Leviticus 19:18</a:t>
            </a: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endParaRPr lang="en-US" altLang="en-RO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 descr="A rainbow colored heart with black background&#10;&#10;Description automatically generated">
            <a:extLst>
              <a:ext uri="{FF2B5EF4-FFF2-40B4-BE49-F238E27FC236}">
                <a16:creationId xmlns:a16="http://schemas.microsoft.com/office/drawing/2014/main" id="{5F7857EF-082F-8571-D365-3D9B680861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577" y="1241946"/>
            <a:ext cx="462693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006C0C6-561B-62C0-5B94-BBFE05DAC7A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195" name="Content Placeholder 2">
            <a:extLst>
              <a:ext uri="{FF2B5EF4-FFF2-40B4-BE49-F238E27FC236}">
                <a16:creationId xmlns:a16="http://schemas.microsoft.com/office/drawing/2014/main" id="{78838B0D-04E2-CF53-3F90-87EB1FD82F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0" y="708025"/>
            <a:ext cx="5314950" cy="4418013"/>
          </a:xfrm>
        </p:spPr>
        <p:txBody>
          <a:bodyPr/>
          <a:lstStyle/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vi-VN" altLang="en-RO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Ucenicii </a:t>
            </a:r>
            <a:r>
              <a:rPr lang="ro-RO" altLang="en-RO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erau </a:t>
            </a:r>
            <a:r>
              <a:rPr lang="vi-VN" altLang="en-RO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familiarizați cu această poruncă. O auziseră înainte</a:t>
            </a:r>
            <a:r>
              <a:rPr lang="ro-RO" altLang="en-RO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:</a:t>
            </a: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en-RO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(Mat</a:t>
            </a:r>
            <a:r>
              <a:rPr lang="ro-RO" altLang="en-RO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ei</a:t>
            </a:r>
            <a:r>
              <a:rPr lang="en-US" altLang="en-RO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5:43, 19:19, 23:39; </a:t>
            </a:r>
            <a:endParaRPr lang="ro-RO" altLang="en-RO" dirty="0"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en-RO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Mar</a:t>
            </a:r>
            <a:r>
              <a:rPr lang="ro-RO" altLang="en-RO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cu</a:t>
            </a:r>
            <a:r>
              <a:rPr lang="en-US" altLang="en-RO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12:29,31; Lu</a:t>
            </a:r>
            <a:r>
              <a:rPr lang="ro-RO" altLang="en-RO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ca</a:t>
            </a:r>
            <a:r>
              <a:rPr lang="en-US" altLang="en-RO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10:27) </a:t>
            </a:r>
            <a:endParaRPr lang="ro-RO" altLang="en-RO" dirty="0"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vi-VN" altLang="en-RO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Dar noutatea în acest pasaj </a:t>
            </a:r>
            <a:endParaRPr lang="ro-RO" altLang="en-RO" dirty="0"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vi-VN" altLang="en-RO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era să-i iubească pe alții așa cum Hristos i-a iubit pe ei</a:t>
            </a:r>
            <a:r>
              <a:rPr lang="ro-RO" altLang="en-RO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</a:t>
            </a: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GB" b="1" i="0" u="none" strike="noStrike" dirty="0" err="1">
                <a:solidFill>
                  <a:srgbClr val="00B0F0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Ideea</a:t>
            </a:r>
            <a:r>
              <a:rPr lang="en-GB" b="1" i="0" u="none" strike="noStrike" dirty="0">
                <a:solidFill>
                  <a:srgbClr val="00B0F0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 nu era </a:t>
            </a:r>
            <a:r>
              <a:rPr lang="en-GB" b="1" i="0" u="none" strike="noStrike" dirty="0" err="1">
                <a:solidFill>
                  <a:srgbClr val="00B0F0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una</a:t>
            </a:r>
            <a:r>
              <a:rPr lang="en-GB" b="1" i="0" u="none" strike="noStrike" dirty="0">
                <a:solidFill>
                  <a:srgbClr val="00B0F0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 </a:t>
            </a:r>
            <a:r>
              <a:rPr lang="en-GB" b="1" i="0" u="none" strike="noStrike" dirty="0" err="1">
                <a:solidFill>
                  <a:srgbClr val="00B0F0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nouă</a:t>
            </a:r>
            <a:r>
              <a:rPr lang="en-GB" b="1" i="0" u="none" strike="noStrike" dirty="0">
                <a:solidFill>
                  <a:srgbClr val="00B0F0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, </a:t>
            </a:r>
            <a:r>
              <a:rPr lang="en-GB" b="1" i="0" u="none" strike="noStrike" dirty="0" err="1">
                <a:solidFill>
                  <a:srgbClr val="00B0F0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dar</a:t>
            </a:r>
            <a:r>
              <a:rPr lang="en-GB" b="1" i="0" u="none" strike="noStrike" dirty="0">
                <a:solidFill>
                  <a:srgbClr val="00B0F0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 </a:t>
            </a:r>
            <a:r>
              <a:rPr lang="en-GB" b="1" i="0" u="none" strike="noStrike" dirty="0" err="1">
                <a:solidFill>
                  <a:srgbClr val="00B0F0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apăruse</a:t>
            </a:r>
            <a:r>
              <a:rPr lang="en-GB" b="1" i="0" u="none" strike="noStrike" dirty="0">
                <a:solidFill>
                  <a:srgbClr val="00B0F0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 un </a:t>
            </a:r>
            <a:r>
              <a:rPr lang="en-GB" b="1" i="0" u="none" strike="noStrike" dirty="0" err="1">
                <a:solidFill>
                  <a:srgbClr val="00B0F0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nou</a:t>
            </a:r>
            <a:r>
              <a:rPr lang="en-GB" b="1" i="0" u="none" strike="noStrike" dirty="0">
                <a:solidFill>
                  <a:srgbClr val="00B0F0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 </a:t>
            </a:r>
            <a:r>
              <a:rPr lang="en-GB" b="1" i="0" u="none" strike="noStrike" dirty="0" err="1">
                <a:solidFill>
                  <a:srgbClr val="00B0F0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motiv</a:t>
            </a:r>
            <a:r>
              <a:rPr lang="en-GB" b="1" i="0" u="none" strike="noStrike" dirty="0">
                <a:solidFill>
                  <a:srgbClr val="00B0F0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 </a:t>
            </a:r>
            <a:r>
              <a:rPr lang="en-GB" b="1" i="0" u="none" strike="noStrike" dirty="0" err="1">
                <a:solidFill>
                  <a:srgbClr val="00B0F0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pentru</a:t>
            </a:r>
            <a:r>
              <a:rPr lang="en-GB" b="1" i="0" u="none" strike="noStrike" dirty="0">
                <a:solidFill>
                  <a:srgbClr val="00B0F0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 a </a:t>
            </a:r>
            <a:r>
              <a:rPr lang="en-GB" b="1" i="0" u="none" strike="noStrike" dirty="0" err="1">
                <a:solidFill>
                  <a:srgbClr val="00B0F0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iubi</a:t>
            </a:r>
            <a:r>
              <a:rPr lang="en-GB" b="0" i="0" u="none" strike="noStrike" dirty="0">
                <a:solidFill>
                  <a:srgbClr val="121512"/>
                </a:solidFill>
                <a:effectLst/>
                <a:highlight>
                  <a:srgbClr val="FFFFFF"/>
                </a:highlight>
                <a:latin typeface="-apple-system"/>
              </a:rPr>
              <a:t>.</a:t>
            </a:r>
            <a:endParaRPr lang="en-US" altLang="en-RO" b="1" dirty="0">
              <a:solidFill>
                <a:srgbClr val="00B0F0"/>
              </a:solidFill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AD0387D-2F79-C3AF-B603-0B3D50A67BBF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 flipH="1">
            <a:off x="8123333" y="-5"/>
            <a:ext cx="409252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7FC4638-72FC-56CA-E3C7-D6ACE51B66E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 flipH="1">
            <a:off x="8123333" y="-2"/>
            <a:ext cx="409252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E53ADC0-1A48-0193-01CA-4241F1F05D2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 flipH="1">
            <a:off x="8123238" y="0"/>
            <a:ext cx="4068762" cy="6400800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2517FE6-1FF5-E25F-1EB8-2396680873F5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 flipH="1">
            <a:off x="8123238" y="0"/>
            <a:ext cx="3611562" cy="6858000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3" name="Picture 2" descr="A rainbow colored heart with black background&#10;&#10;Description automatically generated">
            <a:extLst>
              <a:ext uri="{FF2B5EF4-FFF2-40B4-BE49-F238E27FC236}">
                <a16:creationId xmlns:a16="http://schemas.microsoft.com/office/drawing/2014/main" id="{3ECFB734-902B-65F9-0BEE-AEA77B4230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6329" y="865976"/>
            <a:ext cx="462693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E7E68D1-AF95-3283-1394-0BC051E23DC1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C5F1097-ACD7-6C3B-4C06-70F6A16F363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654550" y="0"/>
            <a:ext cx="7537450" cy="6858000"/>
          </a:xfrm>
          <a:custGeom>
            <a:avLst/>
            <a:gdLst>
              <a:gd name="connsiteX0" fmla="*/ 366246 w 7538114"/>
              <a:gd name="connsiteY0" fmla="*/ 0 h 6858000"/>
              <a:gd name="connsiteX1" fmla="*/ 2830292 w 7538114"/>
              <a:gd name="connsiteY1" fmla="*/ 0 h 6858000"/>
              <a:gd name="connsiteX2" fmla="*/ 3903260 w 7538114"/>
              <a:gd name="connsiteY2" fmla="*/ 0 h 6858000"/>
              <a:gd name="connsiteX3" fmla="*/ 4597266 w 7538114"/>
              <a:gd name="connsiteY3" fmla="*/ 0 h 6858000"/>
              <a:gd name="connsiteX4" fmla="*/ 7192370 w 7538114"/>
              <a:gd name="connsiteY4" fmla="*/ 0 h 6858000"/>
              <a:gd name="connsiteX5" fmla="*/ 7538114 w 7538114"/>
              <a:gd name="connsiteY5" fmla="*/ 0 h 6858000"/>
              <a:gd name="connsiteX6" fmla="*/ 7538114 w 7538114"/>
              <a:gd name="connsiteY6" fmla="*/ 6858000 h 6858000"/>
              <a:gd name="connsiteX7" fmla="*/ 7192370 w 7538114"/>
              <a:gd name="connsiteY7" fmla="*/ 6858000 h 6858000"/>
              <a:gd name="connsiteX8" fmla="*/ 4597266 w 7538114"/>
              <a:gd name="connsiteY8" fmla="*/ 6858000 h 6858000"/>
              <a:gd name="connsiteX9" fmla="*/ 3903260 w 7538114"/>
              <a:gd name="connsiteY9" fmla="*/ 6858000 h 6858000"/>
              <a:gd name="connsiteX10" fmla="*/ 2830292 w 7538114"/>
              <a:gd name="connsiteY10" fmla="*/ 6858000 h 6858000"/>
              <a:gd name="connsiteX11" fmla="*/ 170314 w 7538114"/>
              <a:gd name="connsiteY11" fmla="*/ 6858000 h 6858000"/>
              <a:gd name="connsiteX12" fmla="*/ 170341 w 7538114"/>
              <a:gd name="connsiteY12" fmla="*/ 6857759 h 6858000"/>
              <a:gd name="connsiteX13" fmla="*/ 173485 w 7538114"/>
              <a:gd name="connsiteY13" fmla="*/ 6852129 h 6858000"/>
              <a:gd name="connsiteX14" fmla="*/ 167544 w 7538114"/>
              <a:gd name="connsiteY14" fmla="*/ 6830335 h 6858000"/>
              <a:gd name="connsiteX15" fmla="*/ 163472 w 7538114"/>
              <a:gd name="connsiteY15" fmla="*/ 6796707 h 6858000"/>
              <a:gd name="connsiteX16" fmla="*/ 160535 w 7538114"/>
              <a:gd name="connsiteY16" fmla="*/ 6780725 h 6858000"/>
              <a:gd name="connsiteX17" fmla="*/ 162318 w 7538114"/>
              <a:gd name="connsiteY17" fmla="*/ 6767829 h 6858000"/>
              <a:gd name="connsiteX18" fmla="*/ 162771 w 7538114"/>
              <a:gd name="connsiteY18" fmla="*/ 6694444 h 6858000"/>
              <a:gd name="connsiteX19" fmla="*/ 165604 w 7538114"/>
              <a:gd name="connsiteY19" fmla="*/ 6677569 h 6858000"/>
              <a:gd name="connsiteX20" fmla="*/ 171255 w 7538114"/>
              <a:gd name="connsiteY20" fmla="*/ 6669571 h 6858000"/>
              <a:gd name="connsiteX21" fmla="*/ 169240 w 7538114"/>
              <a:gd name="connsiteY21" fmla="*/ 6663304 h 6858000"/>
              <a:gd name="connsiteX22" fmla="*/ 169039 w 7538114"/>
              <a:gd name="connsiteY22" fmla="*/ 6618916 h 6858000"/>
              <a:gd name="connsiteX23" fmla="*/ 168392 w 7538114"/>
              <a:gd name="connsiteY23" fmla="*/ 6589960 h 6858000"/>
              <a:gd name="connsiteX24" fmla="*/ 160636 w 7538114"/>
              <a:gd name="connsiteY24" fmla="*/ 6588200 h 6858000"/>
              <a:gd name="connsiteX25" fmla="*/ 157872 w 7538114"/>
              <a:gd name="connsiteY25" fmla="*/ 6562416 h 6858000"/>
              <a:gd name="connsiteX26" fmla="*/ 162851 w 7538114"/>
              <a:gd name="connsiteY26" fmla="*/ 6534939 h 6858000"/>
              <a:gd name="connsiteX27" fmla="*/ 162153 w 7538114"/>
              <a:gd name="connsiteY27" fmla="*/ 6502552 h 6858000"/>
              <a:gd name="connsiteX28" fmla="*/ 161821 w 7538114"/>
              <a:gd name="connsiteY28" fmla="*/ 6483172 h 6858000"/>
              <a:gd name="connsiteX29" fmla="*/ 154586 w 7538114"/>
              <a:gd name="connsiteY29" fmla="*/ 6432309 h 6858000"/>
              <a:gd name="connsiteX30" fmla="*/ 127078 w 7538114"/>
              <a:gd name="connsiteY30" fmla="*/ 6349783 h 6858000"/>
              <a:gd name="connsiteX31" fmla="*/ 123181 w 7538114"/>
              <a:gd name="connsiteY31" fmla="*/ 6323872 h 6858000"/>
              <a:gd name="connsiteX32" fmla="*/ 124767 w 7538114"/>
              <a:gd name="connsiteY32" fmla="*/ 6319343 h 6858000"/>
              <a:gd name="connsiteX33" fmla="*/ 108246 w 7538114"/>
              <a:gd name="connsiteY33" fmla="*/ 6190348 h 6858000"/>
              <a:gd name="connsiteX34" fmla="*/ 107279 w 7538114"/>
              <a:gd name="connsiteY34" fmla="*/ 6167269 h 6858000"/>
              <a:gd name="connsiteX35" fmla="*/ 107883 w 7538114"/>
              <a:gd name="connsiteY35" fmla="*/ 6149986 h 6858000"/>
              <a:gd name="connsiteX36" fmla="*/ 102380 w 7538114"/>
              <a:gd name="connsiteY36" fmla="*/ 6108622 h 6858000"/>
              <a:gd name="connsiteX37" fmla="*/ 90314 w 7538114"/>
              <a:gd name="connsiteY37" fmla="*/ 6041155 h 6858000"/>
              <a:gd name="connsiteX38" fmla="*/ 88409 w 7538114"/>
              <a:gd name="connsiteY38" fmla="*/ 6026587 h 6858000"/>
              <a:gd name="connsiteX39" fmla="*/ 89403 w 7538114"/>
              <a:gd name="connsiteY39" fmla="*/ 6013265 h 6858000"/>
              <a:gd name="connsiteX40" fmla="*/ 91927 w 7538114"/>
              <a:gd name="connsiteY40" fmla="*/ 6009478 h 6858000"/>
              <a:gd name="connsiteX41" fmla="*/ 91302 w 7538114"/>
              <a:gd name="connsiteY41" fmla="*/ 6001336 h 6858000"/>
              <a:gd name="connsiteX42" fmla="*/ 91687 w 7538114"/>
              <a:gd name="connsiteY42" fmla="*/ 5999003 h 6858000"/>
              <a:gd name="connsiteX43" fmla="*/ 93336 w 7538114"/>
              <a:gd name="connsiteY43" fmla="*/ 5985795 h 6858000"/>
              <a:gd name="connsiteX44" fmla="*/ 83190 w 7538114"/>
              <a:gd name="connsiteY44" fmla="*/ 5961758 h 6858000"/>
              <a:gd name="connsiteX45" fmla="*/ 81952 w 7538114"/>
              <a:gd name="connsiteY45" fmla="*/ 5928761 h 6858000"/>
              <a:gd name="connsiteX46" fmla="*/ 67420 w 7538114"/>
              <a:gd name="connsiteY46" fmla="*/ 5787247 h 6858000"/>
              <a:gd name="connsiteX47" fmla="*/ 50760 w 7538114"/>
              <a:gd name="connsiteY47" fmla="*/ 5710700 h 6858000"/>
              <a:gd name="connsiteX48" fmla="*/ 42956 w 7538114"/>
              <a:gd name="connsiteY48" fmla="*/ 5641754 h 6858000"/>
              <a:gd name="connsiteX49" fmla="*/ 29695 w 7538114"/>
              <a:gd name="connsiteY49" fmla="*/ 5602326 h 6858000"/>
              <a:gd name="connsiteX50" fmla="*/ 18841 w 7538114"/>
              <a:gd name="connsiteY50" fmla="*/ 5570885 h 6858000"/>
              <a:gd name="connsiteX51" fmla="*/ 9977 w 7538114"/>
              <a:gd name="connsiteY51" fmla="*/ 5543492 h 6858000"/>
              <a:gd name="connsiteX52" fmla="*/ 5255 w 7538114"/>
              <a:gd name="connsiteY52" fmla="*/ 5531024 h 6858000"/>
              <a:gd name="connsiteX53" fmla="*/ 5447 w 7538114"/>
              <a:gd name="connsiteY53" fmla="*/ 5527845 h 6858000"/>
              <a:gd name="connsiteX54" fmla="*/ 0 w 7538114"/>
              <a:gd name="connsiteY54" fmla="*/ 5507724 h 6858000"/>
              <a:gd name="connsiteX55" fmla="*/ 435 w 7538114"/>
              <a:gd name="connsiteY55" fmla="*/ 5507045 h 6858000"/>
              <a:gd name="connsiteX56" fmla="*/ 1128 w 7538114"/>
              <a:gd name="connsiteY56" fmla="*/ 5499619 h 6858000"/>
              <a:gd name="connsiteX57" fmla="*/ 1291 w 7538114"/>
              <a:gd name="connsiteY57" fmla="*/ 5486342 h 6858000"/>
              <a:gd name="connsiteX58" fmla="*/ 7976 w 7538114"/>
              <a:gd name="connsiteY58" fmla="*/ 5450755 h 6858000"/>
              <a:gd name="connsiteX59" fmla="*/ 2355 w 7538114"/>
              <a:gd name="connsiteY59" fmla="*/ 5429732 h 6858000"/>
              <a:gd name="connsiteX60" fmla="*/ 1499 w 7538114"/>
              <a:gd name="connsiteY60" fmla="*/ 5370432 h 6858000"/>
              <a:gd name="connsiteX61" fmla="*/ 11483 w 7538114"/>
              <a:gd name="connsiteY61" fmla="*/ 5308330 h 6858000"/>
              <a:gd name="connsiteX62" fmla="*/ 12793 w 7538114"/>
              <a:gd name="connsiteY62" fmla="*/ 5246026 h 6858000"/>
              <a:gd name="connsiteX63" fmla="*/ 12525 w 7538114"/>
              <a:gd name="connsiteY63" fmla="*/ 5223468 h 6858000"/>
              <a:gd name="connsiteX64" fmla="*/ 15322 w 7538114"/>
              <a:gd name="connsiteY64" fmla="*/ 5183258 h 6858000"/>
              <a:gd name="connsiteX65" fmla="*/ 18633 w 7538114"/>
              <a:gd name="connsiteY65" fmla="*/ 5164842 h 6858000"/>
              <a:gd name="connsiteX66" fmla="*/ 18428 w 7538114"/>
              <a:gd name="connsiteY66" fmla="*/ 5164034 h 6858000"/>
              <a:gd name="connsiteX67" fmla="*/ 19854 w 7538114"/>
              <a:gd name="connsiteY67" fmla="*/ 5162388 h 6858000"/>
              <a:gd name="connsiteX68" fmla="*/ 20514 w 7538114"/>
              <a:gd name="connsiteY68" fmla="*/ 5158981 h 6858000"/>
              <a:gd name="connsiteX69" fmla="*/ 20089 w 7538114"/>
              <a:gd name="connsiteY69" fmla="*/ 5149681 h 6858000"/>
              <a:gd name="connsiteX70" fmla="*/ 19561 w 7538114"/>
              <a:gd name="connsiteY70" fmla="*/ 5146183 h 6858000"/>
              <a:gd name="connsiteX71" fmla="*/ 19571 w 7538114"/>
              <a:gd name="connsiteY71" fmla="*/ 5141065 h 6858000"/>
              <a:gd name="connsiteX72" fmla="*/ 19690 w 7538114"/>
              <a:gd name="connsiteY72" fmla="*/ 5140937 h 6858000"/>
              <a:gd name="connsiteX73" fmla="*/ 19471 w 7538114"/>
              <a:gd name="connsiteY73" fmla="*/ 5136144 h 6858000"/>
              <a:gd name="connsiteX74" fmla="*/ 16918 w 7538114"/>
              <a:gd name="connsiteY74" fmla="*/ 5112689 h 6858000"/>
              <a:gd name="connsiteX75" fmla="*/ 28071 w 7538114"/>
              <a:gd name="connsiteY75" fmla="*/ 5081696 h 6858000"/>
              <a:gd name="connsiteX76" fmla="*/ 30005 w 7538114"/>
              <a:gd name="connsiteY76" fmla="*/ 5068879 h 6858000"/>
              <a:gd name="connsiteX77" fmla="*/ 31661 w 7538114"/>
              <a:gd name="connsiteY77" fmla="*/ 5062033 h 6858000"/>
              <a:gd name="connsiteX78" fmla="*/ 32169 w 7538114"/>
              <a:gd name="connsiteY78" fmla="*/ 5061608 h 6858000"/>
              <a:gd name="connsiteX79" fmla="*/ 27436 w 7538114"/>
              <a:gd name="connsiteY79" fmla="*/ 5021480 h 6858000"/>
              <a:gd name="connsiteX80" fmla="*/ 26614 w 7538114"/>
              <a:gd name="connsiteY80" fmla="*/ 5013906 h 6858000"/>
              <a:gd name="connsiteX81" fmla="*/ 25056 w 7538114"/>
              <a:gd name="connsiteY81" fmla="*/ 5011767 h 6858000"/>
              <a:gd name="connsiteX82" fmla="*/ 24513 w 7538114"/>
              <a:gd name="connsiteY82" fmla="*/ 5000592 h 6858000"/>
              <a:gd name="connsiteX83" fmla="*/ 24951 w 7538114"/>
              <a:gd name="connsiteY83" fmla="*/ 4999307 h 6858000"/>
              <a:gd name="connsiteX84" fmla="*/ 22644 w 7538114"/>
              <a:gd name="connsiteY84" fmla="*/ 4990090 h 6858000"/>
              <a:gd name="connsiteX85" fmla="*/ 18465 w 7538114"/>
              <a:gd name="connsiteY85" fmla="*/ 4982366 h 6858000"/>
              <a:gd name="connsiteX86" fmla="*/ 20888 w 7538114"/>
              <a:gd name="connsiteY86" fmla="*/ 4887310 h 6858000"/>
              <a:gd name="connsiteX87" fmla="*/ 15781 w 7538114"/>
              <a:gd name="connsiteY87" fmla="*/ 4807298 h 6858000"/>
              <a:gd name="connsiteX88" fmla="*/ 19649 w 7538114"/>
              <a:gd name="connsiteY88" fmla="*/ 4779990 h 6858000"/>
              <a:gd name="connsiteX89" fmla="*/ 21858 w 7538114"/>
              <a:gd name="connsiteY89" fmla="*/ 4664237 h 6858000"/>
              <a:gd name="connsiteX90" fmla="*/ 13583 w 7538114"/>
              <a:gd name="connsiteY90" fmla="*/ 4598607 h 6858000"/>
              <a:gd name="connsiteX91" fmla="*/ 7118 w 7538114"/>
              <a:gd name="connsiteY91" fmla="*/ 4546768 h 6858000"/>
              <a:gd name="connsiteX92" fmla="*/ 14555 w 7538114"/>
              <a:gd name="connsiteY92" fmla="*/ 4522182 h 6858000"/>
              <a:gd name="connsiteX93" fmla="*/ 17290 w 7538114"/>
              <a:gd name="connsiteY93" fmla="*/ 4509768 h 6858000"/>
              <a:gd name="connsiteX94" fmla="*/ 17421 w 7538114"/>
              <a:gd name="connsiteY94" fmla="*/ 4494586 h 6858000"/>
              <a:gd name="connsiteX95" fmla="*/ 18193 w 7538114"/>
              <a:gd name="connsiteY95" fmla="*/ 4440649 h 6858000"/>
              <a:gd name="connsiteX96" fmla="*/ 16616 w 7538114"/>
              <a:gd name="connsiteY96" fmla="*/ 4431853 h 6858000"/>
              <a:gd name="connsiteX97" fmla="*/ 19246 w 7538114"/>
              <a:gd name="connsiteY97" fmla="*/ 4403141 h 6858000"/>
              <a:gd name="connsiteX98" fmla="*/ 19623 w 7538114"/>
              <a:gd name="connsiteY98" fmla="*/ 4356631 h 6858000"/>
              <a:gd name="connsiteX99" fmla="*/ 20293 w 7538114"/>
              <a:gd name="connsiteY99" fmla="*/ 4339937 h 6858000"/>
              <a:gd name="connsiteX100" fmla="*/ 18752 w 7538114"/>
              <a:gd name="connsiteY100" fmla="*/ 4331435 h 6858000"/>
              <a:gd name="connsiteX101" fmla="*/ 24901 w 7538114"/>
              <a:gd name="connsiteY101" fmla="*/ 4320990 h 6858000"/>
              <a:gd name="connsiteX102" fmla="*/ 23734 w 7538114"/>
              <a:gd name="connsiteY102" fmla="*/ 4309111 h 6858000"/>
              <a:gd name="connsiteX103" fmla="*/ 29040 w 7538114"/>
              <a:gd name="connsiteY103" fmla="*/ 4263489 h 6858000"/>
              <a:gd name="connsiteX104" fmla="*/ 29429 w 7538114"/>
              <a:gd name="connsiteY104" fmla="*/ 4258775 h 6858000"/>
              <a:gd name="connsiteX105" fmla="*/ 33702 w 7538114"/>
              <a:gd name="connsiteY105" fmla="*/ 4248512 h 6858000"/>
              <a:gd name="connsiteX106" fmla="*/ 37356 w 7538114"/>
              <a:gd name="connsiteY106" fmla="*/ 4228644 h 6858000"/>
              <a:gd name="connsiteX107" fmla="*/ 50107 w 7538114"/>
              <a:gd name="connsiteY107" fmla="*/ 4193665 h 6858000"/>
              <a:gd name="connsiteX108" fmla="*/ 56192 w 7538114"/>
              <a:gd name="connsiteY108" fmla="*/ 4173105 h 6858000"/>
              <a:gd name="connsiteX109" fmla="*/ 61800 w 7538114"/>
              <a:gd name="connsiteY109" fmla="*/ 4159194 h 6858000"/>
              <a:gd name="connsiteX110" fmla="*/ 69720 w 7538114"/>
              <a:gd name="connsiteY110" fmla="*/ 4118135 h 6858000"/>
              <a:gd name="connsiteX111" fmla="*/ 80190 w 7538114"/>
              <a:gd name="connsiteY111" fmla="*/ 4047713 h 6858000"/>
              <a:gd name="connsiteX112" fmla="*/ 96666 w 7538114"/>
              <a:gd name="connsiteY112" fmla="*/ 3980780 h 6858000"/>
              <a:gd name="connsiteX113" fmla="*/ 107651 w 7538114"/>
              <a:gd name="connsiteY113" fmla="*/ 3941872 h 6858000"/>
              <a:gd name="connsiteX114" fmla="*/ 118444 w 7538114"/>
              <a:gd name="connsiteY114" fmla="*/ 3897465 h 6858000"/>
              <a:gd name="connsiteX115" fmla="*/ 134545 w 7538114"/>
              <a:gd name="connsiteY115" fmla="*/ 3811132 h 6858000"/>
              <a:gd name="connsiteX116" fmla="*/ 145381 w 7538114"/>
              <a:gd name="connsiteY116" fmla="*/ 3746540 h 6858000"/>
              <a:gd name="connsiteX117" fmla="*/ 146587 w 7538114"/>
              <a:gd name="connsiteY117" fmla="*/ 3670275 h 6858000"/>
              <a:gd name="connsiteX118" fmla="*/ 165690 w 7538114"/>
              <a:gd name="connsiteY118" fmla="*/ 3580981 h 6858000"/>
              <a:gd name="connsiteX119" fmla="*/ 163175 w 7538114"/>
              <a:gd name="connsiteY119" fmla="*/ 3570960 h 6858000"/>
              <a:gd name="connsiteX120" fmla="*/ 162665 w 7538114"/>
              <a:gd name="connsiteY120" fmla="*/ 3560693 h 6858000"/>
              <a:gd name="connsiteX121" fmla="*/ 163299 w 7538114"/>
              <a:gd name="connsiteY121" fmla="*/ 3559743 h 6858000"/>
              <a:gd name="connsiteX122" fmla="*/ 164777 w 7538114"/>
              <a:gd name="connsiteY122" fmla="*/ 3548721 h 6858000"/>
              <a:gd name="connsiteX123" fmla="*/ 163708 w 7538114"/>
              <a:gd name="connsiteY123" fmla="*/ 3545693 h 6858000"/>
              <a:gd name="connsiteX124" fmla="*/ 164286 w 7538114"/>
              <a:gd name="connsiteY124" fmla="*/ 3537938 h 6858000"/>
              <a:gd name="connsiteX125" fmla="*/ 164247 w 7538114"/>
              <a:gd name="connsiteY125" fmla="*/ 3522141 h 6858000"/>
              <a:gd name="connsiteX126" fmla="*/ 165343 w 7538114"/>
              <a:gd name="connsiteY126" fmla="*/ 3519672 h 6858000"/>
              <a:gd name="connsiteX127" fmla="*/ 167001 w 7538114"/>
              <a:gd name="connsiteY127" fmla="*/ 3496604 h 6858000"/>
              <a:gd name="connsiteX128" fmla="*/ 167547 w 7538114"/>
              <a:gd name="connsiteY128" fmla="*/ 3496517 h 6858000"/>
              <a:gd name="connsiteX129" fmla="*/ 170301 w 7538114"/>
              <a:gd name="connsiteY129" fmla="*/ 3491023 h 6858000"/>
              <a:gd name="connsiteX130" fmla="*/ 174371 w 7538114"/>
              <a:gd name="connsiteY130" fmla="*/ 3479998 h 6858000"/>
              <a:gd name="connsiteX131" fmla="*/ 190228 w 7538114"/>
              <a:gd name="connsiteY131" fmla="*/ 3457434 h 6858000"/>
              <a:gd name="connsiteX132" fmla="*/ 192016 w 7538114"/>
              <a:gd name="connsiteY132" fmla="*/ 3433411 h 6858000"/>
              <a:gd name="connsiteX133" fmla="*/ 192663 w 7538114"/>
              <a:gd name="connsiteY133" fmla="*/ 3428691 h 6858000"/>
              <a:gd name="connsiteX134" fmla="*/ 192793 w 7538114"/>
              <a:gd name="connsiteY134" fmla="*/ 3428643 h 6858000"/>
              <a:gd name="connsiteX135" fmla="*/ 193710 w 7538114"/>
              <a:gd name="connsiteY135" fmla="*/ 3423760 h 6858000"/>
              <a:gd name="connsiteX136" fmla="*/ 193839 w 7538114"/>
              <a:gd name="connsiteY136" fmla="*/ 3420085 h 6858000"/>
              <a:gd name="connsiteX137" fmla="*/ 195094 w 7538114"/>
              <a:gd name="connsiteY137" fmla="*/ 3410930 h 6858000"/>
              <a:gd name="connsiteX138" fmla="*/ 196311 w 7538114"/>
              <a:gd name="connsiteY138" fmla="*/ 3408092 h 6858000"/>
              <a:gd name="connsiteX139" fmla="*/ 197928 w 7538114"/>
              <a:gd name="connsiteY139" fmla="*/ 3407419 h 6858000"/>
              <a:gd name="connsiteX140" fmla="*/ 197881 w 7538114"/>
              <a:gd name="connsiteY140" fmla="*/ 3406520 h 6858000"/>
              <a:gd name="connsiteX141" fmla="*/ 204222 w 7538114"/>
              <a:gd name="connsiteY141" fmla="*/ 3391015 h 6858000"/>
              <a:gd name="connsiteX142" fmla="*/ 213950 w 7538114"/>
              <a:gd name="connsiteY142" fmla="*/ 3354361 h 6858000"/>
              <a:gd name="connsiteX143" fmla="*/ 217699 w 7538114"/>
              <a:gd name="connsiteY143" fmla="*/ 3332639 h 6858000"/>
              <a:gd name="connsiteX144" fmla="*/ 229963 w 7538114"/>
              <a:gd name="connsiteY144" fmla="*/ 3273935 h 6858000"/>
              <a:gd name="connsiteX145" fmla="*/ 243785 w 7538114"/>
              <a:gd name="connsiteY145" fmla="*/ 3215621 h 6858000"/>
              <a:gd name="connsiteX146" fmla="*/ 259175 w 7538114"/>
              <a:gd name="connsiteY146" fmla="*/ 3189909 h 6858000"/>
              <a:gd name="connsiteX147" fmla="*/ 259988 w 7538114"/>
              <a:gd name="connsiteY147" fmla="*/ 3186579 h 6858000"/>
              <a:gd name="connsiteX148" fmla="*/ 259980 w 7538114"/>
              <a:gd name="connsiteY148" fmla="*/ 3177264 h 6858000"/>
              <a:gd name="connsiteX149" fmla="*/ 259609 w 7538114"/>
              <a:gd name="connsiteY149" fmla="*/ 3173723 h 6858000"/>
              <a:gd name="connsiteX150" fmla="*/ 259848 w 7538114"/>
              <a:gd name="connsiteY150" fmla="*/ 3168622 h 6858000"/>
              <a:gd name="connsiteX151" fmla="*/ 259971 w 7538114"/>
              <a:gd name="connsiteY151" fmla="*/ 3168508 h 6858000"/>
              <a:gd name="connsiteX152" fmla="*/ 259966 w 7538114"/>
              <a:gd name="connsiteY152" fmla="*/ 3163706 h 6858000"/>
              <a:gd name="connsiteX153" fmla="*/ 258467 w 7538114"/>
              <a:gd name="connsiteY153" fmla="*/ 3140064 h 6858000"/>
              <a:gd name="connsiteX154" fmla="*/ 270990 w 7538114"/>
              <a:gd name="connsiteY154" fmla="*/ 3110288 h 6858000"/>
              <a:gd name="connsiteX155" fmla="*/ 273494 w 7538114"/>
              <a:gd name="connsiteY155" fmla="*/ 3097704 h 6858000"/>
              <a:gd name="connsiteX156" fmla="*/ 275456 w 7538114"/>
              <a:gd name="connsiteY156" fmla="*/ 3091047 h 6858000"/>
              <a:gd name="connsiteX157" fmla="*/ 275980 w 7538114"/>
              <a:gd name="connsiteY157" fmla="*/ 3090672 h 6858000"/>
              <a:gd name="connsiteX158" fmla="*/ 274486 w 7538114"/>
              <a:gd name="connsiteY158" fmla="*/ 3068004 h 6858000"/>
              <a:gd name="connsiteX159" fmla="*/ 275226 w 7538114"/>
              <a:gd name="connsiteY159" fmla="*/ 3065087 h 6858000"/>
              <a:gd name="connsiteX160" fmla="*/ 273050 w 7538114"/>
              <a:gd name="connsiteY160" fmla="*/ 3050191 h 6858000"/>
              <a:gd name="connsiteX161" fmla="*/ 272566 w 7538114"/>
              <a:gd name="connsiteY161" fmla="*/ 3042559 h 6858000"/>
              <a:gd name="connsiteX162" fmla="*/ 271107 w 7538114"/>
              <a:gd name="connsiteY162" fmla="*/ 3040271 h 6858000"/>
              <a:gd name="connsiteX163" fmla="*/ 271065 w 7538114"/>
              <a:gd name="connsiteY163" fmla="*/ 3029072 h 6858000"/>
              <a:gd name="connsiteX164" fmla="*/ 271558 w 7538114"/>
              <a:gd name="connsiteY164" fmla="*/ 3027835 h 6858000"/>
              <a:gd name="connsiteX165" fmla="*/ 268717 w 7538114"/>
              <a:gd name="connsiteY165" fmla="*/ 2964245 h 6858000"/>
              <a:gd name="connsiteX166" fmla="*/ 272511 w 7538114"/>
              <a:gd name="connsiteY166" fmla="*/ 2915772 h 6858000"/>
              <a:gd name="connsiteX167" fmla="*/ 270356 w 7538114"/>
              <a:gd name="connsiteY167" fmla="*/ 2825842 h 6858000"/>
              <a:gd name="connsiteX168" fmla="*/ 273897 w 7538114"/>
              <a:gd name="connsiteY168" fmla="*/ 2734957 h 6858000"/>
              <a:gd name="connsiteX169" fmla="*/ 274458 w 7538114"/>
              <a:gd name="connsiteY169" fmla="*/ 2636572 h 6858000"/>
              <a:gd name="connsiteX170" fmla="*/ 279157 w 7538114"/>
              <a:gd name="connsiteY170" fmla="*/ 2604260 h 6858000"/>
              <a:gd name="connsiteX171" fmla="*/ 288131 w 7538114"/>
              <a:gd name="connsiteY171" fmla="*/ 2582747 h 6858000"/>
              <a:gd name="connsiteX172" fmla="*/ 282516 w 7538114"/>
              <a:gd name="connsiteY172" fmla="*/ 2478755 h 6858000"/>
              <a:gd name="connsiteX173" fmla="*/ 287359 w 7538114"/>
              <a:gd name="connsiteY173" fmla="*/ 2451804 h 6858000"/>
              <a:gd name="connsiteX174" fmla="*/ 289577 w 7538114"/>
              <a:gd name="connsiteY174" fmla="*/ 2408801 h 6858000"/>
              <a:gd name="connsiteX175" fmla="*/ 293203 w 7538114"/>
              <a:gd name="connsiteY175" fmla="*/ 2392670 h 6858000"/>
              <a:gd name="connsiteX176" fmla="*/ 304183 w 7538114"/>
              <a:gd name="connsiteY176" fmla="*/ 2330165 h 6858000"/>
              <a:gd name="connsiteX177" fmla="*/ 310900 w 7538114"/>
              <a:gd name="connsiteY177" fmla="*/ 2276363 h 6858000"/>
              <a:gd name="connsiteX178" fmla="*/ 303909 w 7538114"/>
              <a:gd name="connsiteY178" fmla="*/ 2236310 h 6858000"/>
              <a:gd name="connsiteX179" fmla="*/ 306187 w 7538114"/>
              <a:gd name="connsiteY179" fmla="*/ 2232984 h 6858000"/>
              <a:gd name="connsiteX180" fmla="*/ 307158 w 7538114"/>
              <a:gd name="connsiteY180" fmla="*/ 2205763 h 6858000"/>
              <a:gd name="connsiteX181" fmla="*/ 304860 w 7538114"/>
              <a:gd name="connsiteY181" fmla="*/ 2145703 h 6858000"/>
              <a:gd name="connsiteX182" fmla="*/ 304273 w 7538114"/>
              <a:gd name="connsiteY182" fmla="*/ 2092533 h 6858000"/>
              <a:gd name="connsiteX183" fmla="*/ 301642 w 7538114"/>
              <a:gd name="connsiteY183" fmla="*/ 2057359 h 6858000"/>
              <a:gd name="connsiteX184" fmla="*/ 306736 w 7538114"/>
              <a:gd name="connsiteY184" fmla="*/ 2016105 h 6858000"/>
              <a:gd name="connsiteX185" fmla="*/ 316234 w 7538114"/>
              <a:gd name="connsiteY185" fmla="*/ 1983129 h 6858000"/>
              <a:gd name="connsiteX186" fmla="*/ 318238 w 7538114"/>
              <a:gd name="connsiteY186" fmla="*/ 1956745 h 6858000"/>
              <a:gd name="connsiteX187" fmla="*/ 311341 w 7538114"/>
              <a:gd name="connsiteY187" fmla="*/ 1950160 h 6858000"/>
              <a:gd name="connsiteX188" fmla="*/ 323556 w 7538114"/>
              <a:gd name="connsiteY188" fmla="*/ 1879546 h 6858000"/>
              <a:gd name="connsiteX189" fmla="*/ 326085 w 7538114"/>
              <a:gd name="connsiteY189" fmla="*/ 1854893 h 6858000"/>
              <a:gd name="connsiteX190" fmla="*/ 335058 w 7538114"/>
              <a:gd name="connsiteY190" fmla="*/ 1787684 h 6858000"/>
              <a:gd name="connsiteX191" fmla="*/ 345620 w 7538114"/>
              <a:gd name="connsiteY191" fmla="*/ 1720464 h 6858000"/>
              <a:gd name="connsiteX192" fmla="*/ 360760 w 7538114"/>
              <a:gd name="connsiteY192" fmla="*/ 1681196 h 6858000"/>
              <a:gd name="connsiteX193" fmla="*/ 368483 w 7538114"/>
              <a:gd name="connsiteY193" fmla="*/ 1625881 h 6858000"/>
              <a:gd name="connsiteX194" fmla="*/ 371077 w 7538114"/>
              <a:gd name="connsiteY194" fmla="*/ 1616704 h 6858000"/>
              <a:gd name="connsiteX195" fmla="*/ 383008 w 7538114"/>
              <a:gd name="connsiteY195" fmla="*/ 1551493 h 6858000"/>
              <a:gd name="connsiteX196" fmla="*/ 384834 w 7538114"/>
              <a:gd name="connsiteY196" fmla="*/ 1475233 h 6858000"/>
              <a:gd name="connsiteX197" fmla="*/ 418371 w 7538114"/>
              <a:gd name="connsiteY197" fmla="*/ 1380155 h 6858000"/>
              <a:gd name="connsiteX198" fmla="*/ 469641 w 7538114"/>
              <a:gd name="connsiteY198" fmla="*/ 1210871 h 6858000"/>
              <a:gd name="connsiteX199" fmla="*/ 489701 w 7538114"/>
              <a:gd name="connsiteY199" fmla="*/ 1028427 h 6858000"/>
              <a:gd name="connsiteX200" fmla="*/ 486354 w 7538114"/>
              <a:gd name="connsiteY200" fmla="*/ 980383 h 6858000"/>
              <a:gd name="connsiteX201" fmla="*/ 479762 w 7538114"/>
              <a:gd name="connsiteY201" fmla="*/ 839699 h 6858000"/>
              <a:gd name="connsiteX202" fmla="*/ 445664 w 7538114"/>
              <a:gd name="connsiteY202" fmla="*/ 696545 h 6858000"/>
              <a:gd name="connsiteX203" fmla="*/ 440047 w 7538114"/>
              <a:gd name="connsiteY203" fmla="*/ 606615 h 6858000"/>
              <a:gd name="connsiteX204" fmla="*/ 431225 w 7538114"/>
              <a:gd name="connsiteY204" fmla="*/ 563889 h 6858000"/>
              <a:gd name="connsiteX205" fmla="*/ 430803 w 7538114"/>
              <a:gd name="connsiteY205" fmla="*/ 534294 h 6858000"/>
              <a:gd name="connsiteX206" fmla="*/ 429777 w 7538114"/>
              <a:gd name="connsiteY206" fmla="*/ 516548 h 6858000"/>
              <a:gd name="connsiteX207" fmla="*/ 415090 w 7538114"/>
              <a:gd name="connsiteY207" fmla="*/ 485808 h 6858000"/>
              <a:gd name="connsiteX208" fmla="*/ 410499 w 7538114"/>
              <a:gd name="connsiteY208" fmla="*/ 369873 h 6858000"/>
              <a:gd name="connsiteX209" fmla="*/ 425314 w 7538114"/>
              <a:gd name="connsiteY209" fmla="*/ 259180 h 6858000"/>
              <a:gd name="connsiteX210" fmla="*/ 383240 w 7538114"/>
              <a:gd name="connsiteY210" fmla="*/ 94173 h 6858000"/>
              <a:gd name="connsiteX211" fmla="*/ 379938 w 7538114"/>
              <a:gd name="connsiteY211" fmla="*/ 77267 h 6858000"/>
              <a:gd name="connsiteX212" fmla="*/ 373430 w 7538114"/>
              <a:gd name="connsiteY212" fmla="*/ 3885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</a:cxnLst>
            <a:rect l="l" t="t" r="r" b="b"/>
            <a:pathLst>
              <a:path w="7538114" h="6858000">
                <a:moveTo>
                  <a:pt x="366246" y="0"/>
                </a:moveTo>
                <a:lnTo>
                  <a:pt x="2830292" y="0"/>
                </a:lnTo>
                <a:lnTo>
                  <a:pt x="3903260" y="0"/>
                </a:lnTo>
                <a:lnTo>
                  <a:pt x="4597266" y="0"/>
                </a:lnTo>
                <a:lnTo>
                  <a:pt x="7192370" y="0"/>
                </a:lnTo>
                <a:lnTo>
                  <a:pt x="7538114" y="0"/>
                </a:lnTo>
                <a:lnTo>
                  <a:pt x="7538114" y="6858000"/>
                </a:lnTo>
                <a:lnTo>
                  <a:pt x="7192370" y="6858000"/>
                </a:lnTo>
                <a:lnTo>
                  <a:pt x="4597266" y="6858000"/>
                </a:lnTo>
                <a:lnTo>
                  <a:pt x="3903260" y="6858000"/>
                </a:lnTo>
                <a:lnTo>
                  <a:pt x="2830292" y="6858000"/>
                </a:lnTo>
                <a:lnTo>
                  <a:pt x="170314" y="6858000"/>
                </a:lnTo>
                <a:cubicBezTo>
                  <a:pt x="170323" y="6857920"/>
                  <a:pt x="170332" y="6857839"/>
                  <a:pt x="170341" y="6857759"/>
                </a:cubicBezTo>
                <a:lnTo>
                  <a:pt x="173485" y="6852129"/>
                </a:lnTo>
                <a:lnTo>
                  <a:pt x="167544" y="6830335"/>
                </a:lnTo>
                <a:cubicBezTo>
                  <a:pt x="165474" y="6819600"/>
                  <a:pt x="164100" y="6808301"/>
                  <a:pt x="163472" y="6796707"/>
                </a:cubicBezTo>
                <a:cubicBezTo>
                  <a:pt x="167658" y="6794106"/>
                  <a:pt x="161711" y="6785006"/>
                  <a:pt x="160535" y="6780725"/>
                </a:cubicBezTo>
                <a:cubicBezTo>
                  <a:pt x="163268" y="6780680"/>
                  <a:pt x="164578" y="6771195"/>
                  <a:pt x="162318" y="6767829"/>
                </a:cubicBezTo>
                <a:cubicBezTo>
                  <a:pt x="152545" y="6697090"/>
                  <a:pt x="178083" y="6736894"/>
                  <a:pt x="162771" y="6694444"/>
                </a:cubicBezTo>
                <a:cubicBezTo>
                  <a:pt x="161971" y="6687342"/>
                  <a:pt x="163342" y="6682014"/>
                  <a:pt x="165604" y="6677569"/>
                </a:cubicBezTo>
                <a:lnTo>
                  <a:pt x="171255" y="6669571"/>
                </a:lnTo>
                <a:lnTo>
                  <a:pt x="169240" y="6663304"/>
                </a:lnTo>
                <a:cubicBezTo>
                  <a:pt x="169082" y="6639651"/>
                  <a:pt x="174873" y="6632678"/>
                  <a:pt x="169039" y="6618916"/>
                </a:cubicBezTo>
                <a:cubicBezTo>
                  <a:pt x="181164" y="6598580"/>
                  <a:pt x="170248" y="6605428"/>
                  <a:pt x="168392" y="6589960"/>
                </a:cubicBezTo>
                <a:cubicBezTo>
                  <a:pt x="165975" y="6577758"/>
                  <a:pt x="161323" y="6600160"/>
                  <a:pt x="160636" y="6588200"/>
                </a:cubicBezTo>
                <a:cubicBezTo>
                  <a:pt x="163766" y="6575263"/>
                  <a:pt x="154044" y="6575871"/>
                  <a:pt x="157872" y="6562416"/>
                </a:cubicBezTo>
                <a:cubicBezTo>
                  <a:pt x="165196" y="6565685"/>
                  <a:pt x="156453" y="6535866"/>
                  <a:pt x="162851" y="6534939"/>
                </a:cubicBezTo>
                <a:cubicBezTo>
                  <a:pt x="153702" y="6523511"/>
                  <a:pt x="164973" y="6517769"/>
                  <a:pt x="162153" y="6502552"/>
                </a:cubicBezTo>
                <a:cubicBezTo>
                  <a:pt x="158692" y="6495386"/>
                  <a:pt x="158098" y="6490216"/>
                  <a:pt x="161821" y="6483172"/>
                </a:cubicBezTo>
                <a:cubicBezTo>
                  <a:pt x="144969" y="6450162"/>
                  <a:pt x="161066" y="6463202"/>
                  <a:pt x="154586" y="6432309"/>
                </a:cubicBezTo>
                <a:cubicBezTo>
                  <a:pt x="147771" y="6405695"/>
                  <a:pt x="143349" y="6375524"/>
                  <a:pt x="127078" y="6349783"/>
                </a:cubicBezTo>
                <a:cubicBezTo>
                  <a:pt x="122468" y="6345058"/>
                  <a:pt x="120723" y="6333456"/>
                  <a:pt x="123181" y="6323872"/>
                </a:cubicBezTo>
                <a:cubicBezTo>
                  <a:pt x="123604" y="6322225"/>
                  <a:pt x="124138" y="6320698"/>
                  <a:pt x="124767" y="6319343"/>
                </a:cubicBezTo>
                <a:cubicBezTo>
                  <a:pt x="122278" y="6297089"/>
                  <a:pt x="111161" y="6215694"/>
                  <a:pt x="108246" y="6190348"/>
                </a:cubicBezTo>
                <a:cubicBezTo>
                  <a:pt x="114169" y="6188296"/>
                  <a:pt x="103482" y="6175479"/>
                  <a:pt x="107279" y="6167269"/>
                </a:cubicBezTo>
                <a:cubicBezTo>
                  <a:pt x="110610" y="6161389"/>
                  <a:pt x="108145" y="6156128"/>
                  <a:pt x="107883" y="6149986"/>
                </a:cubicBezTo>
                <a:cubicBezTo>
                  <a:pt x="110502" y="6141894"/>
                  <a:pt x="105773" y="6115502"/>
                  <a:pt x="102380" y="6108622"/>
                </a:cubicBezTo>
                <a:cubicBezTo>
                  <a:pt x="90593" y="6092179"/>
                  <a:pt x="99346" y="6054816"/>
                  <a:pt x="90314" y="6041155"/>
                </a:cubicBezTo>
                <a:cubicBezTo>
                  <a:pt x="88990" y="6036198"/>
                  <a:pt x="88454" y="6031348"/>
                  <a:pt x="88409" y="6026587"/>
                </a:cubicBezTo>
                <a:lnTo>
                  <a:pt x="89403" y="6013265"/>
                </a:lnTo>
                <a:lnTo>
                  <a:pt x="91927" y="6009478"/>
                </a:lnTo>
                <a:lnTo>
                  <a:pt x="91302" y="6001336"/>
                </a:lnTo>
                <a:cubicBezTo>
                  <a:pt x="91431" y="6000558"/>
                  <a:pt x="91559" y="5999781"/>
                  <a:pt x="91687" y="5999003"/>
                </a:cubicBezTo>
                <a:cubicBezTo>
                  <a:pt x="92431" y="5994547"/>
                  <a:pt x="93080" y="5990148"/>
                  <a:pt x="93336" y="5985795"/>
                </a:cubicBezTo>
                <a:cubicBezTo>
                  <a:pt x="80676" y="5991520"/>
                  <a:pt x="93430" y="5949705"/>
                  <a:pt x="83190" y="5961758"/>
                </a:cubicBezTo>
                <a:cubicBezTo>
                  <a:pt x="82399" y="5938832"/>
                  <a:pt x="72862" y="5956319"/>
                  <a:pt x="81952" y="5928761"/>
                </a:cubicBezTo>
                <a:cubicBezTo>
                  <a:pt x="79324" y="5899676"/>
                  <a:pt x="72619" y="5823590"/>
                  <a:pt x="67420" y="5787247"/>
                </a:cubicBezTo>
                <a:cubicBezTo>
                  <a:pt x="53530" y="5750058"/>
                  <a:pt x="57730" y="5736292"/>
                  <a:pt x="50760" y="5710700"/>
                </a:cubicBezTo>
                <a:cubicBezTo>
                  <a:pt x="47368" y="5660911"/>
                  <a:pt x="30723" y="5663675"/>
                  <a:pt x="42956" y="5641754"/>
                </a:cubicBezTo>
                <a:cubicBezTo>
                  <a:pt x="39970" y="5608358"/>
                  <a:pt x="24769" y="5637338"/>
                  <a:pt x="29695" y="5602326"/>
                </a:cubicBezTo>
                <a:cubicBezTo>
                  <a:pt x="27700" y="5601239"/>
                  <a:pt x="20274" y="5573144"/>
                  <a:pt x="18841" y="5570885"/>
                </a:cubicBezTo>
                <a:lnTo>
                  <a:pt x="9977" y="5543492"/>
                </a:lnTo>
                <a:lnTo>
                  <a:pt x="5255" y="5531024"/>
                </a:lnTo>
                <a:lnTo>
                  <a:pt x="5447" y="5527845"/>
                </a:lnTo>
                <a:lnTo>
                  <a:pt x="0" y="5507724"/>
                </a:lnTo>
                <a:lnTo>
                  <a:pt x="435" y="5507045"/>
                </a:lnTo>
                <a:cubicBezTo>
                  <a:pt x="1286" y="5505065"/>
                  <a:pt x="1681" y="5502734"/>
                  <a:pt x="1128" y="5499619"/>
                </a:cubicBezTo>
                <a:cubicBezTo>
                  <a:pt x="9450" y="5498516"/>
                  <a:pt x="3652" y="5495435"/>
                  <a:pt x="1291" y="5486342"/>
                </a:cubicBezTo>
                <a:cubicBezTo>
                  <a:pt x="13688" y="5482600"/>
                  <a:pt x="2464" y="5460320"/>
                  <a:pt x="7976" y="5450755"/>
                </a:cubicBezTo>
                <a:cubicBezTo>
                  <a:pt x="5962" y="5444157"/>
                  <a:pt x="4058" y="5437113"/>
                  <a:pt x="2355" y="5429732"/>
                </a:cubicBezTo>
                <a:lnTo>
                  <a:pt x="1499" y="5370432"/>
                </a:lnTo>
                <a:lnTo>
                  <a:pt x="11483" y="5308330"/>
                </a:lnTo>
                <a:cubicBezTo>
                  <a:pt x="11701" y="5285359"/>
                  <a:pt x="15408" y="5265468"/>
                  <a:pt x="12793" y="5246026"/>
                </a:cubicBezTo>
                <a:cubicBezTo>
                  <a:pt x="15678" y="5238129"/>
                  <a:pt x="16842" y="5230685"/>
                  <a:pt x="12525" y="5223468"/>
                </a:cubicBezTo>
                <a:cubicBezTo>
                  <a:pt x="13966" y="5202031"/>
                  <a:pt x="20131" y="5196842"/>
                  <a:pt x="15322" y="5183258"/>
                </a:cubicBezTo>
                <a:cubicBezTo>
                  <a:pt x="25294" y="5171214"/>
                  <a:pt x="21488" y="5170502"/>
                  <a:pt x="18633" y="5164842"/>
                </a:cubicBezTo>
                <a:cubicBezTo>
                  <a:pt x="18565" y="5164573"/>
                  <a:pt x="18496" y="5164303"/>
                  <a:pt x="18428" y="5164034"/>
                </a:cubicBezTo>
                <a:lnTo>
                  <a:pt x="19854" y="5162388"/>
                </a:lnTo>
                <a:lnTo>
                  <a:pt x="20514" y="5158981"/>
                </a:lnTo>
                <a:lnTo>
                  <a:pt x="20089" y="5149681"/>
                </a:lnTo>
                <a:lnTo>
                  <a:pt x="19561" y="5146183"/>
                </a:lnTo>
                <a:cubicBezTo>
                  <a:pt x="19336" y="5143774"/>
                  <a:pt x="19361" y="5142173"/>
                  <a:pt x="19571" y="5141065"/>
                </a:cubicBezTo>
                <a:lnTo>
                  <a:pt x="19690" y="5140937"/>
                </a:lnTo>
                <a:cubicBezTo>
                  <a:pt x="19617" y="5139339"/>
                  <a:pt x="19544" y="5137742"/>
                  <a:pt x="19471" y="5136144"/>
                </a:cubicBezTo>
                <a:cubicBezTo>
                  <a:pt x="18832" y="5128055"/>
                  <a:pt x="17958" y="5120182"/>
                  <a:pt x="16918" y="5112689"/>
                </a:cubicBezTo>
                <a:cubicBezTo>
                  <a:pt x="23464" y="5106353"/>
                  <a:pt x="15733" y="5078666"/>
                  <a:pt x="28071" y="5081696"/>
                </a:cubicBezTo>
                <a:cubicBezTo>
                  <a:pt x="27036" y="5071588"/>
                  <a:pt x="21912" y="5065475"/>
                  <a:pt x="30005" y="5068879"/>
                </a:cubicBezTo>
                <a:cubicBezTo>
                  <a:pt x="29897" y="5065551"/>
                  <a:pt x="30585" y="5063501"/>
                  <a:pt x="31661" y="5062033"/>
                </a:cubicBezTo>
                <a:lnTo>
                  <a:pt x="32169" y="5061608"/>
                </a:lnTo>
                <a:lnTo>
                  <a:pt x="27436" y="5021480"/>
                </a:lnTo>
                <a:lnTo>
                  <a:pt x="26614" y="5013906"/>
                </a:lnTo>
                <a:lnTo>
                  <a:pt x="25056" y="5011767"/>
                </a:lnTo>
                <a:cubicBezTo>
                  <a:pt x="24110" y="5009457"/>
                  <a:pt x="23701" y="5006147"/>
                  <a:pt x="24513" y="5000592"/>
                </a:cubicBezTo>
                <a:lnTo>
                  <a:pt x="24951" y="4999307"/>
                </a:lnTo>
                <a:lnTo>
                  <a:pt x="22644" y="4990090"/>
                </a:lnTo>
                <a:cubicBezTo>
                  <a:pt x="21579" y="4987122"/>
                  <a:pt x="20222" y="4984494"/>
                  <a:pt x="18465" y="4982366"/>
                </a:cubicBezTo>
                <a:cubicBezTo>
                  <a:pt x="27858" y="4950984"/>
                  <a:pt x="19264" y="4921373"/>
                  <a:pt x="20888" y="4887310"/>
                </a:cubicBezTo>
                <a:cubicBezTo>
                  <a:pt x="17563" y="4848813"/>
                  <a:pt x="18386" y="4829570"/>
                  <a:pt x="15781" y="4807298"/>
                </a:cubicBezTo>
                <a:cubicBezTo>
                  <a:pt x="15634" y="4803627"/>
                  <a:pt x="14440" y="4773874"/>
                  <a:pt x="19649" y="4779990"/>
                </a:cubicBezTo>
                <a:cubicBezTo>
                  <a:pt x="18744" y="4746827"/>
                  <a:pt x="22869" y="4698305"/>
                  <a:pt x="21858" y="4664237"/>
                </a:cubicBezTo>
                <a:cubicBezTo>
                  <a:pt x="34232" y="4642340"/>
                  <a:pt x="11268" y="4621318"/>
                  <a:pt x="13583" y="4598607"/>
                </a:cubicBezTo>
                <a:cubicBezTo>
                  <a:pt x="2193" y="4604819"/>
                  <a:pt x="19974" y="4548010"/>
                  <a:pt x="7118" y="4546768"/>
                </a:cubicBezTo>
                <a:lnTo>
                  <a:pt x="14555" y="4522182"/>
                </a:lnTo>
                <a:lnTo>
                  <a:pt x="17290" y="4509768"/>
                </a:lnTo>
                <a:cubicBezTo>
                  <a:pt x="17884" y="4505118"/>
                  <a:pt x="18021" y="4500115"/>
                  <a:pt x="17421" y="4494586"/>
                </a:cubicBezTo>
                <a:cubicBezTo>
                  <a:pt x="12327" y="4480984"/>
                  <a:pt x="18571" y="4459805"/>
                  <a:pt x="18193" y="4440649"/>
                </a:cubicBezTo>
                <a:lnTo>
                  <a:pt x="16616" y="4431853"/>
                </a:lnTo>
                <a:lnTo>
                  <a:pt x="19246" y="4403141"/>
                </a:lnTo>
                <a:cubicBezTo>
                  <a:pt x="19372" y="4387638"/>
                  <a:pt x="19497" y="4372134"/>
                  <a:pt x="19623" y="4356631"/>
                </a:cubicBezTo>
                <a:cubicBezTo>
                  <a:pt x="19508" y="4349062"/>
                  <a:pt x="15847" y="4339045"/>
                  <a:pt x="20293" y="4339937"/>
                </a:cubicBezTo>
                <a:lnTo>
                  <a:pt x="18752" y="4331435"/>
                </a:lnTo>
                <a:cubicBezTo>
                  <a:pt x="19520" y="4328277"/>
                  <a:pt x="24070" y="4324711"/>
                  <a:pt x="24901" y="4320990"/>
                </a:cubicBezTo>
                <a:lnTo>
                  <a:pt x="23734" y="4309111"/>
                </a:lnTo>
                <a:cubicBezTo>
                  <a:pt x="24423" y="4299527"/>
                  <a:pt x="28090" y="4271878"/>
                  <a:pt x="29040" y="4263489"/>
                </a:cubicBezTo>
                <a:cubicBezTo>
                  <a:pt x="29169" y="4261918"/>
                  <a:pt x="29300" y="4260346"/>
                  <a:pt x="29429" y="4258775"/>
                </a:cubicBezTo>
                <a:lnTo>
                  <a:pt x="33702" y="4248512"/>
                </a:lnTo>
                <a:cubicBezTo>
                  <a:pt x="36933" y="4241044"/>
                  <a:pt x="39109" y="4235167"/>
                  <a:pt x="37356" y="4228644"/>
                </a:cubicBezTo>
                <a:cubicBezTo>
                  <a:pt x="41530" y="4217526"/>
                  <a:pt x="53227" y="4209759"/>
                  <a:pt x="50107" y="4193665"/>
                </a:cubicBezTo>
                <a:cubicBezTo>
                  <a:pt x="55406" y="4198550"/>
                  <a:pt x="50749" y="4175793"/>
                  <a:pt x="56192" y="4173105"/>
                </a:cubicBezTo>
                <a:cubicBezTo>
                  <a:pt x="60575" y="4171863"/>
                  <a:pt x="60184" y="4164671"/>
                  <a:pt x="61800" y="4159194"/>
                </a:cubicBezTo>
                <a:cubicBezTo>
                  <a:pt x="66276" y="4155290"/>
                  <a:pt x="70363" y="4127730"/>
                  <a:pt x="69720" y="4118135"/>
                </a:cubicBezTo>
                <a:cubicBezTo>
                  <a:pt x="65265" y="4091091"/>
                  <a:pt x="83289" y="4069336"/>
                  <a:pt x="80190" y="4047713"/>
                </a:cubicBezTo>
                <a:cubicBezTo>
                  <a:pt x="84682" y="4020435"/>
                  <a:pt x="92089" y="3998420"/>
                  <a:pt x="96666" y="3980780"/>
                </a:cubicBezTo>
                <a:cubicBezTo>
                  <a:pt x="98580" y="3977851"/>
                  <a:pt x="106155" y="3945259"/>
                  <a:pt x="107651" y="3941872"/>
                </a:cubicBezTo>
                <a:cubicBezTo>
                  <a:pt x="111761" y="3922504"/>
                  <a:pt x="112043" y="3930219"/>
                  <a:pt x="118444" y="3897465"/>
                </a:cubicBezTo>
                <a:cubicBezTo>
                  <a:pt x="124996" y="3869981"/>
                  <a:pt x="127657" y="3841768"/>
                  <a:pt x="134545" y="3811132"/>
                </a:cubicBezTo>
                <a:cubicBezTo>
                  <a:pt x="143817" y="3778601"/>
                  <a:pt x="141464" y="3759343"/>
                  <a:pt x="145381" y="3746540"/>
                </a:cubicBezTo>
                <a:cubicBezTo>
                  <a:pt x="156739" y="3719637"/>
                  <a:pt x="147664" y="3711291"/>
                  <a:pt x="146587" y="3670275"/>
                </a:cubicBezTo>
                <a:cubicBezTo>
                  <a:pt x="154134" y="3638754"/>
                  <a:pt x="151397" y="3605028"/>
                  <a:pt x="165690" y="3580981"/>
                </a:cubicBezTo>
                <a:cubicBezTo>
                  <a:pt x="164433" y="3577837"/>
                  <a:pt x="163639" y="3574469"/>
                  <a:pt x="163175" y="3570960"/>
                </a:cubicBezTo>
                <a:lnTo>
                  <a:pt x="162665" y="3560693"/>
                </a:lnTo>
                <a:lnTo>
                  <a:pt x="163299" y="3559743"/>
                </a:lnTo>
                <a:cubicBezTo>
                  <a:pt x="165039" y="3554949"/>
                  <a:pt x="165246" y="3551528"/>
                  <a:pt x="164777" y="3548721"/>
                </a:cubicBezTo>
                <a:lnTo>
                  <a:pt x="163708" y="3545693"/>
                </a:lnTo>
                <a:lnTo>
                  <a:pt x="164286" y="3537938"/>
                </a:lnTo>
                <a:cubicBezTo>
                  <a:pt x="164273" y="3532672"/>
                  <a:pt x="164261" y="3527407"/>
                  <a:pt x="164247" y="3522141"/>
                </a:cubicBezTo>
                <a:lnTo>
                  <a:pt x="165343" y="3519672"/>
                </a:lnTo>
                <a:lnTo>
                  <a:pt x="167001" y="3496604"/>
                </a:lnTo>
                <a:lnTo>
                  <a:pt x="167547" y="3496517"/>
                </a:lnTo>
                <a:cubicBezTo>
                  <a:pt x="168811" y="3495796"/>
                  <a:pt x="169814" y="3494272"/>
                  <a:pt x="170301" y="3491023"/>
                </a:cubicBezTo>
                <a:cubicBezTo>
                  <a:pt x="177219" y="3499391"/>
                  <a:pt x="173541" y="3490314"/>
                  <a:pt x="174371" y="3479998"/>
                </a:cubicBezTo>
                <a:cubicBezTo>
                  <a:pt x="185299" y="3490692"/>
                  <a:pt x="183023" y="3459350"/>
                  <a:pt x="190228" y="3457434"/>
                </a:cubicBezTo>
                <a:cubicBezTo>
                  <a:pt x="190591" y="3449617"/>
                  <a:pt x="191174" y="3441542"/>
                  <a:pt x="192016" y="3433411"/>
                </a:cubicBezTo>
                <a:lnTo>
                  <a:pt x="192663" y="3428691"/>
                </a:lnTo>
                <a:cubicBezTo>
                  <a:pt x="192706" y="3428676"/>
                  <a:pt x="192750" y="3428659"/>
                  <a:pt x="192793" y="3428643"/>
                </a:cubicBezTo>
                <a:cubicBezTo>
                  <a:pt x="193186" y="3427720"/>
                  <a:pt x="193494" y="3426206"/>
                  <a:pt x="193710" y="3423760"/>
                </a:cubicBezTo>
                <a:cubicBezTo>
                  <a:pt x="193753" y="3422535"/>
                  <a:pt x="193797" y="3421310"/>
                  <a:pt x="193839" y="3420085"/>
                </a:cubicBezTo>
                <a:lnTo>
                  <a:pt x="195094" y="3410930"/>
                </a:lnTo>
                <a:lnTo>
                  <a:pt x="196311" y="3408092"/>
                </a:lnTo>
                <a:lnTo>
                  <a:pt x="197928" y="3407419"/>
                </a:lnTo>
                <a:cubicBezTo>
                  <a:pt x="197912" y="3407119"/>
                  <a:pt x="197897" y="3406820"/>
                  <a:pt x="197881" y="3406520"/>
                </a:cubicBezTo>
                <a:cubicBezTo>
                  <a:pt x="196231" y="3399306"/>
                  <a:pt x="192821" y="3396220"/>
                  <a:pt x="204222" y="3391015"/>
                </a:cubicBezTo>
                <a:cubicBezTo>
                  <a:pt x="202162" y="3374996"/>
                  <a:pt x="208811" y="3373934"/>
                  <a:pt x="213950" y="3354361"/>
                </a:cubicBezTo>
                <a:cubicBezTo>
                  <a:pt x="211218" y="3344737"/>
                  <a:pt x="213619" y="3338360"/>
                  <a:pt x="217699" y="3332639"/>
                </a:cubicBezTo>
                <a:cubicBezTo>
                  <a:pt x="218717" y="3312409"/>
                  <a:pt x="225688" y="3295747"/>
                  <a:pt x="229963" y="3273935"/>
                </a:cubicBezTo>
                <a:cubicBezTo>
                  <a:pt x="228293" y="3248488"/>
                  <a:pt x="239257" y="3238943"/>
                  <a:pt x="243785" y="3215621"/>
                </a:cubicBezTo>
                <a:cubicBezTo>
                  <a:pt x="237893" y="3192522"/>
                  <a:pt x="253940" y="3201000"/>
                  <a:pt x="259175" y="3189909"/>
                </a:cubicBezTo>
                <a:lnTo>
                  <a:pt x="259988" y="3186579"/>
                </a:lnTo>
                <a:lnTo>
                  <a:pt x="259980" y="3177264"/>
                </a:lnTo>
                <a:lnTo>
                  <a:pt x="259609" y="3173723"/>
                </a:lnTo>
                <a:cubicBezTo>
                  <a:pt x="259490" y="3171299"/>
                  <a:pt x="259588" y="3169704"/>
                  <a:pt x="259848" y="3168622"/>
                </a:cubicBezTo>
                <a:lnTo>
                  <a:pt x="259971" y="3168508"/>
                </a:lnTo>
                <a:cubicBezTo>
                  <a:pt x="259969" y="3166907"/>
                  <a:pt x="259968" y="3165307"/>
                  <a:pt x="259966" y="3163706"/>
                </a:cubicBezTo>
                <a:cubicBezTo>
                  <a:pt x="259691" y="3155577"/>
                  <a:pt x="259171" y="3147642"/>
                  <a:pt x="258467" y="3140064"/>
                </a:cubicBezTo>
                <a:cubicBezTo>
                  <a:pt x="265286" y="3134408"/>
                  <a:pt x="258805" y="3106027"/>
                  <a:pt x="270990" y="3110288"/>
                </a:cubicBezTo>
                <a:cubicBezTo>
                  <a:pt x="270407" y="3100106"/>
                  <a:pt x="265565" y="3093497"/>
                  <a:pt x="273494" y="3097704"/>
                </a:cubicBezTo>
                <a:cubicBezTo>
                  <a:pt x="273534" y="3094376"/>
                  <a:pt x="274313" y="3092401"/>
                  <a:pt x="275456" y="3091047"/>
                </a:cubicBezTo>
                <a:lnTo>
                  <a:pt x="275980" y="3090672"/>
                </a:lnTo>
                <a:lnTo>
                  <a:pt x="274486" y="3068004"/>
                </a:lnTo>
                <a:lnTo>
                  <a:pt x="275226" y="3065087"/>
                </a:lnTo>
                <a:lnTo>
                  <a:pt x="273050" y="3050191"/>
                </a:lnTo>
                <a:cubicBezTo>
                  <a:pt x="272889" y="3047647"/>
                  <a:pt x="272728" y="3045103"/>
                  <a:pt x="272566" y="3042559"/>
                </a:cubicBezTo>
                <a:lnTo>
                  <a:pt x="271107" y="3040271"/>
                </a:lnTo>
                <a:cubicBezTo>
                  <a:pt x="270265" y="3037872"/>
                  <a:pt x="270006" y="3034528"/>
                  <a:pt x="271065" y="3029072"/>
                </a:cubicBezTo>
                <a:lnTo>
                  <a:pt x="271558" y="3027835"/>
                </a:lnTo>
                <a:cubicBezTo>
                  <a:pt x="270688" y="3024705"/>
                  <a:pt x="268559" y="2982922"/>
                  <a:pt x="268717" y="2964245"/>
                </a:cubicBezTo>
                <a:cubicBezTo>
                  <a:pt x="279502" y="2933904"/>
                  <a:pt x="269365" y="2949568"/>
                  <a:pt x="272511" y="2915772"/>
                </a:cubicBezTo>
                <a:cubicBezTo>
                  <a:pt x="272017" y="2877552"/>
                  <a:pt x="270125" y="2850992"/>
                  <a:pt x="270356" y="2825842"/>
                </a:cubicBezTo>
                <a:cubicBezTo>
                  <a:pt x="269433" y="2814032"/>
                  <a:pt x="268938" y="2727859"/>
                  <a:pt x="273897" y="2734957"/>
                </a:cubicBezTo>
                <a:cubicBezTo>
                  <a:pt x="264242" y="2698391"/>
                  <a:pt x="277769" y="2677127"/>
                  <a:pt x="274458" y="2636572"/>
                </a:cubicBezTo>
                <a:cubicBezTo>
                  <a:pt x="287792" y="2615986"/>
                  <a:pt x="275829" y="2626668"/>
                  <a:pt x="279157" y="2604260"/>
                </a:cubicBezTo>
                <a:cubicBezTo>
                  <a:pt x="279270" y="2587221"/>
                  <a:pt x="288019" y="2599786"/>
                  <a:pt x="288131" y="2582747"/>
                </a:cubicBezTo>
                <a:cubicBezTo>
                  <a:pt x="260352" y="2545890"/>
                  <a:pt x="290145" y="2525479"/>
                  <a:pt x="282516" y="2478755"/>
                </a:cubicBezTo>
                <a:lnTo>
                  <a:pt x="287359" y="2451804"/>
                </a:lnTo>
                <a:cubicBezTo>
                  <a:pt x="285426" y="2443087"/>
                  <a:pt x="285710" y="2414879"/>
                  <a:pt x="289577" y="2408801"/>
                </a:cubicBezTo>
                <a:cubicBezTo>
                  <a:pt x="290424" y="2402768"/>
                  <a:pt x="289064" y="2396183"/>
                  <a:pt x="293203" y="2392670"/>
                </a:cubicBezTo>
                <a:cubicBezTo>
                  <a:pt x="295637" y="2379564"/>
                  <a:pt x="301233" y="2349549"/>
                  <a:pt x="304183" y="2330165"/>
                </a:cubicBezTo>
                <a:cubicBezTo>
                  <a:pt x="298973" y="2319718"/>
                  <a:pt x="309550" y="2303314"/>
                  <a:pt x="310900" y="2276363"/>
                </a:cubicBezTo>
                <a:cubicBezTo>
                  <a:pt x="304874" y="2264930"/>
                  <a:pt x="311891" y="2258198"/>
                  <a:pt x="303909" y="2236310"/>
                </a:cubicBezTo>
                <a:cubicBezTo>
                  <a:pt x="304734" y="2235412"/>
                  <a:pt x="305502" y="2234293"/>
                  <a:pt x="306187" y="2232984"/>
                </a:cubicBezTo>
                <a:cubicBezTo>
                  <a:pt x="310170" y="2225381"/>
                  <a:pt x="310605" y="2213194"/>
                  <a:pt x="307158" y="2205763"/>
                </a:cubicBezTo>
                <a:cubicBezTo>
                  <a:pt x="296601" y="2170883"/>
                  <a:pt x="306474" y="2175442"/>
                  <a:pt x="304860" y="2145703"/>
                </a:cubicBezTo>
                <a:cubicBezTo>
                  <a:pt x="304314" y="2112090"/>
                  <a:pt x="314083" y="2134724"/>
                  <a:pt x="304273" y="2092533"/>
                </a:cubicBezTo>
                <a:cubicBezTo>
                  <a:pt x="308983" y="2088154"/>
                  <a:pt x="303590" y="2066396"/>
                  <a:pt x="301642" y="2057359"/>
                </a:cubicBezTo>
                <a:cubicBezTo>
                  <a:pt x="301720" y="2041038"/>
                  <a:pt x="313213" y="2032807"/>
                  <a:pt x="306736" y="2016105"/>
                </a:cubicBezTo>
                <a:cubicBezTo>
                  <a:pt x="312847" y="2019262"/>
                  <a:pt x="310007" y="1975377"/>
                  <a:pt x="316234" y="1983129"/>
                </a:cubicBezTo>
                <a:cubicBezTo>
                  <a:pt x="322177" y="1972692"/>
                  <a:pt x="313034" y="1967129"/>
                  <a:pt x="318238" y="1956745"/>
                </a:cubicBezTo>
                <a:cubicBezTo>
                  <a:pt x="319718" y="1944884"/>
                  <a:pt x="311423" y="1963350"/>
                  <a:pt x="311341" y="1950160"/>
                </a:cubicBezTo>
                <a:lnTo>
                  <a:pt x="323556" y="1879546"/>
                </a:lnTo>
                <a:cubicBezTo>
                  <a:pt x="320263" y="1869846"/>
                  <a:pt x="322312" y="1862247"/>
                  <a:pt x="326085" y="1854893"/>
                </a:cubicBezTo>
                <a:cubicBezTo>
                  <a:pt x="325955" y="1832625"/>
                  <a:pt x="332007" y="1812578"/>
                  <a:pt x="335058" y="1787684"/>
                </a:cubicBezTo>
                <a:cubicBezTo>
                  <a:pt x="331933" y="1760490"/>
                  <a:pt x="342400" y="1747069"/>
                  <a:pt x="345620" y="1720464"/>
                </a:cubicBezTo>
                <a:cubicBezTo>
                  <a:pt x="337355" y="1693643"/>
                  <a:pt x="360215" y="1703686"/>
                  <a:pt x="360760" y="1681196"/>
                </a:cubicBezTo>
                <a:cubicBezTo>
                  <a:pt x="353923" y="1644243"/>
                  <a:pt x="368449" y="1682451"/>
                  <a:pt x="368483" y="1625881"/>
                </a:cubicBezTo>
                <a:cubicBezTo>
                  <a:pt x="367181" y="1622619"/>
                  <a:pt x="369088" y="1615868"/>
                  <a:pt x="371077" y="1616704"/>
                </a:cubicBezTo>
                <a:cubicBezTo>
                  <a:pt x="371005" y="1604306"/>
                  <a:pt x="384453" y="1569256"/>
                  <a:pt x="383008" y="1551493"/>
                </a:cubicBezTo>
                <a:cubicBezTo>
                  <a:pt x="390598" y="1517303"/>
                  <a:pt x="381821" y="1500132"/>
                  <a:pt x="384834" y="1475233"/>
                </a:cubicBezTo>
                <a:cubicBezTo>
                  <a:pt x="393221" y="1446677"/>
                  <a:pt x="400498" y="1430031"/>
                  <a:pt x="418371" y="1380155"/>
                </a:cubicBezTo>
                <a:lnTo>
                  <a:pt x="469641" y="1210871"/>
                </a:lnTo>
                <a:cubicBezTo>
                  <a:pt x="507460" y="1148093"/>
                  <a:pt x="486915" y="1066841"/>
                  <a:pt x="489701" y="1028427"/>
                </a:cubicBezTo>
                <a:cubicBezTo>
                  <a:pt x="478454" y="1012506"/>
                  <a:pt x="490925" y="999600"/>
                  <a:pt x="486354" y="980383"/>
                </a:cubicBezTo>
                <a:cubicBezTo>
                  <a:pt x="483880" y="937629"/>
                  <a:pt x="471099" y="895192"/>
                  <a:pt x="479762" y="839699"/>
                </a:cubicBezTo>
                <a:cubicBezTo>
                  <a:pt x="444550" y="814685"/>
                  <a:pt x="465776" y="749644"/>
                  <a:pt x="445664" y="696545"/>
                </a:cubicBezTo>
                <a:cubicBezTo>
                  <a:pt x="441558" y="665722"/>
                  <a:pt x="459046" y="617297"/>
                  <a:pt x="440047" y="606615"/>
                </a:cubicBezTo>
                <a:cubicBezTo>
                  <a:pt x="451675" y="592509"/>
                  <a:pt x="432892" y="579307"/>
                  <a:pt x="431225" y="563889"/>
                </a:cubicBezTo>
                <a:cubicBezTo>
                  <a:pt x="438618" y="551582"/>
                  <a:pt x="432225" y="545475"/>
                  <a:pt x="430803" y="534294"/>
                </a:cubicBezTo>
                <a:cubicBezTo>
                  <a:pt x="435364" y="529230"/>
                  <a:pt x="435126" y="519767"/>
                  <a:pt x="429777" y="516548"/>
                </a:cubicBezTo>
                <a:cubicBezTo>
                  <a:pt x="417444" y="521116"/>
                  <a:pt x="423596" y="488251"/>
                  <a:pt x="415090" y="485808"/>
                </a:cubicBezTo>
                <a:cubicBezTo>
                  <a:pt x="413316" y="466733"/>
                  <a:pt x="424116" y="383903"/>
                  <a:pt x="410499" y="369873"/>
                </a:cubicBezTo>
                <a:cubicBezTo>
                  <a:pt x="404034" y="331308"/>
                  <a:pt x="425696" y="275570"/>
                  <a:pt x="425314" y="259180"/>
                </a:cubicBezTo>
                <a:cubicBezTo>
                  <a:pt x="450188" y="242918"/>
                  <a:pt x="384634" y="163766"/>
                  <a:pt x="383240" y="94173"/>
                </a:cubicBezTo>
                <a:cubicBezTo>
                  <a:pt x="385641" y="84795"/>
                  <a:pt x="385609" y="79782"/>
                  <a:pt x="379938" y="77267"/>
                </a:cubicBezTo>
                <a:cubicBezTo>
                  <a:pt x="378301" y="68220"/>
                  <a:pt x="376144" y="54774"/>
                  <a:pt x="373430" y="38856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221" name="Content Placeholder 2">
            <a:extLst>
              <a:ext uri="{FF2B5EF4-FFF2-40B4-BE49-F238E27FC236}">
                <a16:creationId xmlns:a16="http://schemas.microsoft.com/office/drawing/2014/main" id="{4CEE9A43-A82F-906D-0EA2-D0F5FF67EF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4975" y="1847850"/>
            <a:ext cx="5651500" cy="3908425"/>
          </a:xfrm>
        </p:spPr>
        <p:txBody>
          <a:bodyPr/>
          <a:lstStyle/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vi-VN" altLang="en-RO" sz="3200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Acest tip de </a:t>
            </a:r>
            <a:r>
              <a:rPr lang="ro-RO" altLang="en-RO" sz="3200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dragoste</a:t>
            </a:r>
            <a:r>
              <a:rPr lang="vi-VN" altLang="en-RO" sz="3200" b="1" dirty="0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AGAPE</a:t>
            </a:r>
            <a:r>
              <a:rPr lang="vi-VN" altLang="en-RO" sz="3200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este </a:t>
            </a:r>
            <a:r>
              <a:rPr lang="ro-RO" altLang="en-RO" sz="3200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necondiționată</a:t>
            </a:r>
            <a:r>
              <a:rPr lang="vi-VN" altLang="en-RO" sz="3200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iertătoare, răscumpărătoare și veșnică. Isus </a:t>
            </a:r>
            <a:r>
              <a:rPr lang="ro-RO" altLang="en-RO" sz="3200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ne-</a:t>
            </a:r>
            <a:r>
              <a:rPr lang="vi-VN" altLang="en-RO" sz="3200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 </a:t>
            </a:r>
            <a:r>
              <a:rPr lang="ro-RO" altLang="en-RO" sz="3200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arătat calea</a:t>
            </a:r>
            <a:r>
              <a:rPr lang="vi-VN" altLang="en-RO" sz="3200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iar noi trebuie să-i urmăm pașii</a:t>
            </a:r>
            <a:r>
              <a:rPr lang="ro-RO" altLang="en-RO" sz="3200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</a:t>
            </a:r>
            <a:endParaRPr lang="en-US" altLang="en-RO" sz="3200" dirty="0"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pic>
        <p:nvPicPr>
          <p:cNvPr id="3" name="Picture 2" descr="A rainbow colored heart with black background&#10;&#10;Description automatically generated">
            <a:extLst>
              <a:ext uri="{FF2B5EF4-FFF2-40B4-BE49-F238E27FC236}">
                <a16:creationId xmlns:a16="http://schemas.microsoft.com/office/drawing/2014/main" id="{13D52280-5094-A9BB-5002-AFC9EC8DC8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043" y="812800"/>
            <a:ext cx="462693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44A62CB-5B3F-8EC1-2C34-9726B884305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43" name="Title 1">
            <a:extLst>
              <a:ext uri="{FF2B5EF4-FFF2-40B4-BE49-F238E27FC236}">
                <a16:creationId xmlns:a16="http://schemas.microsoft.com/office/drawing/2014/main" id="{11B0CF7B-1736-7E4B-C2B5-524DF6774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914400"/>
            <a:ext cx="5486400" cy="4699000"/>
          </a:xfrm>
        </p:spPr>
        <p:txBody>
          <a:bodyPr anchor="t"/>
          <a:lstStyle/>
          <a:p>
            <a:pPr algn="ctr"/>
            <a:r>
              <a:rPr lang="en-US" altLang="en-RO" sz="5400" b="1"/>
              <a:t>ASPECT</a:t>
            </a:r>
            <a:r>
              <a:rPr lang="ro-RO" altLang="en-RO" sz="5400" b="1"/>
              <a:t>E</a:t>
            </a:r>
            <a:r>
              <a:rPr lang="en-US" altLang="en-RO" sz="5400" b="1"/>
              <a:t>  </a:t>
            </a:r>
            <a:br>
              <a:rPr lang="en-US" altLang="en-RO" sz="5400" b="1"/>
            </a:br>
            <a:r>
              <a:rPr lang="ro-RO" altLang="en-RO" sz="5400" b="1"/>
              <a:t>ALE   </a:t>
            </a:r>
            <a:br>
              <a:rPr lang="ro-RO" altLang="en-RO" sz="5400" b="1"/>
            </a:br>
            <a:r>
              <a:rPr lang="ro-RO" altLang="en-RO" sz="5400" b="1"/>
              <a:t>DRAGOSTEI  </a:t>
            </a:r>
            <a:br>
              <a:rPr lang="ro-RO" altLang="en-RO" sz="5400" b="1"/>
            </a:br>
            <a:r>
              <a:rPr lang="ro-RO" altLang="en-RO" sz="5400" b="1"/>
              <a:t> LUI   </a:t>
            </a:r>
            <a:br>
              <a:rPr lang="ro-RO" altLang="en-RO" sz="5400" b="1"/>
            </a:br>
            <a:r>
              <a:rPr lang="ro-RO" altLang="en-RO" sz="5400" b="1"/>
              <a:t>HRISTOS</a:t>
            </a:r>
            <a:endParaRPr lang="en-US" altLang="en-RO" sz="5400" b="1">
              <a:solidFill>
                <a:srgbClr val="C00000"/>
              </a:solidFill>
            </a:endParaRPr>
          </a:p>
        </p:txBody>
      </p:sp>
      <p:grpSp>
        <p:nvGrpSpPr>
          <p:cNvPr id="3" name="Group 10">
            <a:extLst>
              <a:ext uri="{FF2B5EF4-FFF2-40B4-BE49-F238E27FC236}">
                <a16:creationId xmlns:a16="http://schemas.microsoft.com/office/drawing/2014/main" id="{8B6B3209-BE8B-6BC6-781E-DDBABAC2D5AD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91093A7-A611-CA8D-6F41-C0DE60A28639}"/>
                </a:ext>
              </a:extLst>
            </p:cNvPr>
            <p:cNvSpPr/>
            <p:nvPr/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A146239-7D64-0271-B973-E3C5930C70DB}"/>
                </a:ext>
              </a:extLst>
            </p:cNvPr>
            <p:cNvSpPr/>
            <p:nvPr/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E049093-B376-A70C-B02C-3E7AFC2E1A97}"/>
                </a:ext>
              </a:extLst>
            </p:cNvPr>
            <p:cNvSpPr/>
            <p:nvPr/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15A8DE9E-1D69-D7CB-58A9-9A39842E64A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10698163" y="0"/>
            <a:ext cx="1493837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1A5118-6855-C3DD-7777-17C23535CE5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5686425" y="392113"/>
            <a:ext cx="6008688" cy="60166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5" name="Content Placeholder 4" descr="A rainbow colored heart with black background&#10;&#10;Description automatically generated">
            <a:extLst>
              <a:ext uri="{FF2B5EF4-FFF2-40B4-BE49-F238E27FC236}">
                <a16:creationId xmlns:a16="http://schemas.microsoft.com/office/drawing/2014/main" id="{2CBD36C0-F9C0-19D4-C769-E17EA34512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22912" y="392113"/>
            <a:ext cx="5654572" cy="8381163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642</TotalTime>
  <Words>1373</Words>
  <Application>Microsoft Macintosh PowerPoint</Application>
  <PresentationFormat>Widescreen</PresentationFormat>
  <Paragraphs>122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-apple-system</vt:lpstr>
      <vt:lpstr>Aptos</vt:lpstr>
      <vt:lpstr>Aptos Display</vt:lpstr>
      <vt:lpstr>Arial</vt:lpstr>
      <vt:lpstr>Avenir Next</vt:lpstr>
      <vt:lpstr>Calibri</vt:lpstr>
      <vt:lpstr>Cambria</vt:lpstr>
      <vt:lpstr>Helvetica</vt:lpstr>
      <vt:lpstr>Office Theme</vt:lpstr>
      <vt:lpstr>AGAPE ISUS MĂ IUBEȘTE ÎNTOTDEAUNA</vt:lpstr>
      <vt:lpstr>PLANIFICARE</vt:lpstr>
      <vt:lpstr>PROGRAM</vt:lpstr>
      <vt:lpstr>VERSETUL CHEIE</vt:lpstr>
      <vt:lpstr>PREDICA</vt:lpstr>
      <vt:lpstr>UN NOU  FEL DE  DRAGOSTE </vt:lpstr>
      <vt:lpstr>PowerPoint Presentation</vt:lpstr>
      <vt:lpstr>PowerPoint Presentation</vt:lpstr>
      <vt:lpstr>ASPECTE   ALE    DRAGOSTEI    LUI    HRISTOS</vt:lpstr>
      <vt:lpstr>Dezvoltarea ideii pe baza versetului cheie: </vt:lpstr>
      <vt:lpstr>Dragoste NECONDIȚIONATĂ</vt:lpstr>
      <vt:lpstr>Dragoste IERTĂTOARE</vt:lpstr>
      <vt:lpstr>Ilustrații despre iertare:</vt:lpstr>
      <vt:lpstr>Dragoste RĂSCUMPĂRĂTOARE </vt:lpstr>
      <vt:lpstr>Dragostea  VEȘNICĂ  </vt:lpstr>
      <vt:lpstr>PowerPoint Presentation</vt:lpstr>
      <vt:lpstr>CONCLUZIE </vt:lpstr>
      <vt:lpstr>Copilul 1 și 2 repetă versetele cu mișcările mâinilor. </vt:lpstr>
      <vt:lpstr>PowerPoint Presentation</vt:lpstr>
      <vt:lpstr>Închiderea cu cântecul 9. Dumnezeu iubește (licu)</vt:lpstr>
      <vt:lpstr>PowerPoint Presentation</vt:lpstr>
      <vt:lpstr>VERSETUL CHEIE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AGAPE JESUS LOVES ME ALWAYS</dc:title>
  <dc:creator>Arrais, Raquel</dc:creator>
  <cp:lastModifiedBy>Alina Iulia Chirileanu</cp:lastModifiedBy>
  <cp:revision>28</cp:revision>
  <dcterms:created xsi:type="dcterms:W3CDTF">2024-06-22T09:11:12Z</dcterms:created>
  <dcterms:modified xsi:type="dcterms:W3CDTF">2024-07-23T13:50:14Z</dcterms:modified>
</cp:coreProperties>
</file>