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7556500" cy="10693400"/>
  <p:notesSz cx="6858000" cy="9144000"/>
  <p:embeddedFontLst>
    <p:embeddedFont>
      <p:font typeface="Calibri" pitchFamily="34" charset="0"/>
      <p:regular r:id="rId39"/>
      <p:bold r:id="rId40"/>
      <p:italic r:id="rId41"/>
      <p:boldItalic r:id="rId42"/>
    </p:embeddedFont>
    <p:embeddedFont>
      <p:font typeface="Shadows Into Light" charset="-18"/>
      <p:regular r:id="rId43"/>
    </p:embeddedFont>
    <p:embeddedFont>
      <p:font typeface="Sedgwick Ave" charset="-18"/>
      <p:regular r:id="rId44"/>
    </p:embeddedFont>
    <p:embeddedFont>
      <p:font typeface="Anton" charset="-18"/>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Dipvewte+WQw35j7IA7zZd7k21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AB00"/>
    <a:srgbClr val="E600E7"/>
    <a:srgbClr val="76A29D"/>
    <a:srgbClr val="78A49F"/>
    <a:srgbClr val="7DACA7"/>
    <a:srgbClr val="6AACA9"/>
    <a:srgbClr val="73AC7F"/>
    <a:srgbClr val="70A57B"/>
    <a:srgbClr val="69A582"/>
    <a:srgbClr val="6AA68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B8AE0E0-AAE6-4B3F-B2ED-DC5894BAFB3A}">
  <a:tblStyle styleId="{CB8AE0E0-AAE6-4B3F-B2ED-DC5894BAFB3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29"/>
    <p:restoredTop sz="94646"/>
  </p:normalViewPr>
  <p:slideViewPr>
    <p:cSldViewPr snapToGrid="0">
      <p:cViewPr>
        <p:scale>
          <a:sx n="148" d="100"/>
          <a:sy n="148" d="100"/>
        </p:scale>
        <p:origin x="-78" y="695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10: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12: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3: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4: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15: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16: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17: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18: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9" name="Google Shape;54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4" name="Google Shape;564;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79" name="Google Shape;579;p28: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8" name="Google Shape;648;p29: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7" name="Google Shape;717;p30: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2" name="Google Shape;762;p31: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07" name="Google Shape;807;p32: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2" name="Google Shape;872;p33: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7" name="Google Shape;897;p34: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3" name="Google Shape;903;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GB" b="1" i="0" dirty="0" err="1">
                <a:solidFill>
                  <a:srgbClr val="121512"/>
                </a:solidFill>
                <a:effectLst/>
                <a:latin typeface="-apple-system"/>
              </a:rPr>
              <a:t>Povestea</a:t>
            </a:r>
            <a:r>
              <a:rPr lang="en-GB" b="1" i="0" dirty="0">
                <a:solidFill>
                  <a:srgbClr val="121512"/>
                </a:solidFill>
                <a:effectLst/>
                <a:latin typeface="-apple-system"/>
              </a:rPr>
              <a:t> </a:t>
            </a:r>
            <a:r>
              <a:rPr lang="en-GB" b="1" i="0" dirty="0" err="1">
                <a:solidFill>
                  <a:srgbClr val="121512"/>
                </a:solidFill>
                <a:effectLst/>
                <a:latin typeface="-apple-system"/>
              </a:rPr>
              <a:t>Copiilor</a:t>
            </a:r>
            <a:r>
              <a:rPr lang="en-GB" b="1" i="0" dirty="0">
                <a:solidFill>
                  <a:srgbClr val="121512"/>
                </a:solidFill>
                <a:effectLst/>
                <a:latin typeface="-apple-system"/>
              </a:rPr>
              <a:t>: </a:t>
            </a:r>
            <a:r>
              <a:rPr lang="en-GB" b="1" i="0" dirty="0" err="1">
                <a:solidFill>
                  <a:srgbClr val="121512"/>
                </a:solidFill>
                <a:effectLst/>
                <a:latin typeface="-apple-system"/>
              </a:rPr>
              <a:t>Sărbătoarea</a:t>
            </a:r>
            <a:r>
              <a:rPr lang="en-GB" b="1" i="0" dirty="0">
                <a:solidFill>
                  <a:srgbClr val="121512"/>
                </a:solidFill>
                <a:effectLst/>
                <a:latin typeface="-apple-system"/>
              </a:rPr>
              <a:t> </a:t>
            </a:r>
            <a:r>
              <a:rPr lang="en-GB" b="1" i="0" dirty="0" err="1">
                <a:solidFill>
                  <a:srgbClr val="121512"/>
                </a:solidFill>
                <a:effectLst/>
                <a:latin typeface="-apple-system"/>
              </a:rPr>
              <a:t>Iubirii</a:t>
            </a:r>
            <a:r>
              <a:rPr lang="en-GB" b="1" i="0" dirty="0">
                <a:solidFill>
                  <a:srgbClr val="121512"/>
                </a:solidFill>
                <a:effectLst/>
                <a:latin typeface="-apple-system"/>
              </a:rPr>
              <a:t> </a:t>
            </a:r>
            <a:r>
              <a:rPr lang="en-GB" b="1" i="0" dirty="0" err="1">
                <a:solidFill>
                  <a:srgbClr val="121512"/>
                </a:solidFill>
                <a:effectLst/>
                <a:latin typeface="-apple-system"/>
              </a:rPr>
              <a:t>lui</a:t>
            </a:r>
            <a:r>
              <a:rPr lang="en-GB" b="1" i="0" dirty="0">
                <a:solidFill>
                  <a:srgbClr val="121512"/>
                </a:solidFill>
                <a:effectLst/>
                <a:latin typeface="-apple-system"/>
              </a:rPr>
              <a:t> </a:t>
            </a:r>
            <a:r>
              <a:rPr lang="en-GB" b="1" i="0" dirty="0" err="1">
                <a:solidFill>
                  <a:srgbClr val="121512"/>
                </a:solidFill>
                <a:effectLst/>
                <a:latin typeface="-apple-system"/>
              </a:rPr>
              <a:t>Dumnezeu</a:t>
            </a:r>
            <a:r>
              <a:rPr lang="en-GB" b="0" i="0" dirty="0">
                <a:solidFill>
                  <a:srgbClr val="121512"/>
                </a:solidFill>
                <a:effectLst/>
                <a:latin typeface="-apple-system"/>
              </a:rPr>
              <a:t> Era o zi </a:t>
            </a:r>
            <a:r>
              <a:rPr lang="en-GB" b="0" i="0" dirty="0" err="1">
                <a:solidFill>
                  <a:srgbClr val="121512"/>
                </a:solidFill>
                <a:effectLst/>
                <a:latin typeface="-apple-system"/>
              </a:rPr>
              <a:t>strălucitoare</a:t>
            </a:r>
            <a:r>
              <a:rPr lang="en-GB" b="0" i="0" dirty="0">
                <a:solidFill>
                  <a:srgbClr val="121512"/>
                </a:solidFill>
                <a:effectLst/>
                <a:latin typeface="-apple-system"/>
              </a:rPr>
              <a:t> </a:t>
            </a:r>
            <a:r>
              <a:rPr lang="en-GB" b="0" i="0" dirty="0" err="1">
                <a:solidFill>
                  <a:srgbClr val="121512"/>
                </a:solidFill>
                <a:effectLst/>
                <a:latin typeface="-apple-system"/>
              </a:rPr>
              <a:t>în</a:t>
            </a:r>
            <a:r>
              <a:rPr lang="en-GB" b="0" i="0" dirty="0">
                <a:solidFill>
                  <a:srgbClr val="121512"/>
                </a:solidFill>
                <a:effectLst/>
                <a:latin typeface="-apple-system"/>
              </a:rPr>
              <a:t> </a:t>
            </a:r>
            <a:r>
              <a:rPr lang="en-GB" b="0" i="0" dirty="0" err="1">
                <a:solidFill>
                  <a:srgbClr val="121512"/>
                </a:solidFill>
                <a:effectLst/>
                <a:latin typeface="-apple-system"/>
              </a:rPr>
              <a:t>orașul</a:t>
            </a:r>
            <a:r>
              <a:rPr lang="en-GB" b="0" i="0" dirty="0">
                <a:solidFill>
                  <a:srgbClr val="121512"/>
                </a:solidFill>
                <a:effectLst/>
                <a:latin typeface="-apple-system"/>
              </a:rPr>
              <a:t> </a:t>
            </a:r>
            <a:r>
              <a:rPr lang="en-GB" b="0" i="0" dirty="0" err="1">
                <a:solidFill>
                  <a:srgbClr val="121512"/>
                </a:solidFill>
                <a:effectLst/>
                <a:latin typeface="-apple-system"/>
              </a:rPr>
              <a:t>nostru</a:t>
            </a:r>
            <a:r>
              <a:rPr lang="en-GB" b="0" i="0" dirty="0">
                <a:solidFill>
                  <a:srgbClr val="121512"/>
                </a:solidFill>
                <a:effectLst/>
                <a:latin typeface="-apple-system"/>
              </a:rPr>
              <a:t>, </a:t>
            </a:r>
            <a:r>
              <a:rPr lang="en-GB" b="0" i="0" dirty="0" err="1">
                <a:solidFill>
                  <a:srgbClr val="121512"/>
                </a:solidFill>
                <a:effectLst/>
                <a:latin typeface="-apple-system"/>
              </a:rPr>
              <a:t>iar</a:t>
            </a:r>
            <a:r>
              <a:rPr lang="en-GB" b="0" i="0" dirty="0">
                <a:solidFill>
                  <a:srgbClr val="121512"/>
                </a:solidFill>
                <a:effectLst/>
                <a:latin typeface="-apple-system"/>
              </a:rPr>
              <a:t> </a:t>
            </a:r>
            <a:r>
              <a:rPr lang="en-GB" b="0" i="0" dirty="0" err="1">
                <a:solidFill>
                  <a:srgbClr val="121512"/>
                </a:solidFill>
                <a:effectLst/>
                <a:latin typeface="-apple-system"/>
              </a:rPr>
              <a:t>copii</a:t>
            </a:r>
            <a:r>
              <a:rPr lang="en-GB" b="0" i="0" dirty="0">
                <a:solidFill>
                  <a:srgbClr val="121512"/>
                </a:solidFill>
                <a:effectLst/>
                <a:latin typeface="-apple-system"/>
              </a:rPr>
              <a:t> din </a:t>
            </a:r>
            <a:r>
              <a:rPr lang="en-GB" b="0" i="0" dirty="0" err="1">
                <a:solidFill>
                  <a:srgbClr val="121512"/>
                </a:solidFill>
                <a:effectLst/>
                <a:latin typeface="-apple-system"/>
              </a:rPr>
              <a:t>întreaga</a:t>
            </a:r>
            <a:r>
              <a:rPr lang="en-GB" b="0" i="0" dirty="0">
                <a:solidFill>
                  <a:srgbClr val="121512"/>
                </a:solidFill>
                <a:effectLst/>
                <a:latin typeface="-apple-system"/>
              </a:rPr>
              <a:t> </a:t>
            </a:r>
            <a:r>
              <a:rPr lang="en-GB" b="0" i="0" dirty="0" err="1">
                <a:solidFill>
                  <a:srgbClr val="121512"/>
                </a:solidFill>
                <a:effectLst/>
                <a:latin typeface="-apple-system"/>
              </a:rPr>
              <a:t>comunitate</a:t>
            </a:r>
            <a:r>
              <a:rPr lang="en-GB" b="0" i="0" dirty="0">
                <a:solidFill>
                  <a:srgbClr val="121512"/>
                </a:solidFill>
                <a:effectLst/>
                <a:latin typeface="-apple-system"/>
              </a:rPr>
              <a:t> se </a:t>
            </a:r>
            <a:r>
              <a:rPr lang="en-GB" b="0" i="0" dirty="0" err="1">
                <a:solidFill>
                  <a:srgbClr val="121512"/>
                </a:solidFill>
                <a:effectLst/>
                <a:latin typeface="-apple-system"/>
              </a:rPr>
              <a:t>adunaseră</a:t>
            </a:r>
            <a:r>
              <a:rPr lang="en-GB" b="0" i="0" dirty="0">
                <a:solidFill>
                  <a:srgbClr val="121512"/>
                </a:solidFill>
                <a:effectLst/>
                <a:latin typeface="-apple-system"/>
              </a:rPr>
              <a:t> la </a:t>
            </a:r>
            <a:r>
              <a:rPr lang="en-GB" b="0" i="0" dirty="0" err="1">
                <a:solidFill>
                  <a:srgbClr val="121512"/>
                </a:solidFill>
                <a:effectLst/>
                <a:latin typeface="-apple-system"/>
              </a:rPr>
              <a:t>biserică</a:t>
            </a:r>
            <a:r>
              <a:rPr lang="en-GB" b="0" i="0" dirty="0">
                <a:solidFill>
                  <a:srgbClr val="121512"/>
                </a:solidFill>
                <a:effectLst/>
                <a:latin typeface="-apple-system"/>
              </a:rPr>
              <a:t> </a:t>
            </a:r>
            <a:r>
              <a:rPr lang="en-GB" b="0" i="0" dirty="0" err="1">
                <a:solidFill>
                  <a:srgbClr val="121512"/>
                </a:solidFill>
                <a:effectLst/>
                <a:latin typeface="-apple-system"/>
              </a:rPr>
              <a:t>pentru</a:t>
            </a:r>
            <a:r>
              <a:rPr lang="en-GB" b="0" i="0" dirty="0">
                <a:solidFill>
                  <a:srgbClr val="121512"/>
                </a:solidFill>
                <a:effectLst/>
                <a:latin typeface="-apple-system"/>
              </a:rPr>
              <a:t> o </a:t>
            </a:r>
            <a:r>
              <a:rPr lang="en-GB" b="0" i="0" dirty="0" err="1">
                <a:solidFill>
                  <a:srgbClr val="121512"/>
                </a:solidFill>
                <a:effectLst/>
                <a:latin typeface="-apple-system"/>
              </a:rPr>
              <a:t>sărbătoare</a:t>
            </a:r>
            <a:r>
              <a:rPr lang="en-GB" b="0" i="0" dirty="0">
                <a:solidFill>
                  <a:srgbClr val="121512"/>
                </a:solidFill>
                <a:effectLst/>
                <a:latin typeface="-apple-system"/>
              </a:rPr>
              <a:t> </a:t>
            </a:r>
            <a:r>
              <a:rPr lang="en-GB" b="0" i="0" dirty="0" err="1">
                <a:solidFill>
                  <a:srgbClr val="121512"/>
                </a:solidFill>
                <a:effectLst/>
                <a:latin typeface="-apple-system"/>
              </a:rPr>
              <a:t>foarte</a:t>
            </a:r>
            <a:r>
              <a:rPr lang="en-GB" b="0" i="0" dirty="0">
                <a:solidFill>
                  <a:srgbClr val="121512"/>
                </a:solidFill>
                <a:effectLst/>
                <a:latin typeface="-apple-system"/>
              </a:rPr>
              <a:t> </a:t>
            </a:r>
            <a:r>
              <a:rPr lang="en-GB" b="0" i="0" dirty="0" err="1">
                <a:solidFill>
                  <a:srgbClr val="121512"/>
                </a:solidFill>
                <a:effectLst/>
                <a:latin typeface="-apple-system"/>
              </a:rPr>
              <a:t>specială</a:t>
            </a:r>
            <a:r>
              <a:rPr lang="en-GB" b="0" i="0" dirty="0">
                <a:solidFill>
                  <a:srgbClr val="121512"/>
                </a:solidFill>
                <a:effectLst/>
                <a:latin typeface="-apple-system"/>
              </a:rPr>
              <a:t>. </a:t>
            </a:r>
            <a:r>
              <a:rPr lang="en-GB" b="0" i="0" dirty="0" err="1">
                <a:solidFill>
                  <a:srgbClr val="121512"/>
                </a:solidFill>
                <a:effectLst/>
                <a:latin typeface="-apple-system"/>
              </a:rPr>
              <a:t>Biserica</a:t>
            </a:r>
            <a:r>
              <a:rPr lang="en-GB" b="0" i="0" dirty="0">
                <a:solidFill>
                  <a:srgbClr val="121512"/>
                </a:solidFill>
                <a:effectLst/>
                <a:latin typeface="-apple-system"/>
              </a:rPr>
              <a:t> era </a:t>
            </a:r>
            <a:r>
              <a:rPr lang="en-GB" b="0" i="0" dirty="0" err="1">
                <a:solidFill>
                  <a:srgbClr val="121512"/>
                </a:solidFill>
                <a:effectLst/>
                <a:latin typeface="-apple-system"/>
              </a:rPr>
              <a:t>decorată</a:t>
            </a:r>
            <a:r>
              <a:rPr lang="en-GB" b="0" i="0" dirty="0">
                <a:solidFill>
                  <a:srgbClr val="121512"/>
                </a:solidFill>
                <a:effectLst/>
                <a:latin typeface="-apple-system"/>
              </a:rPr>
              <a:t> </a:t>
            </a:r>
            <a:r>
              <a:rPr lang="en-GB" b="0" i="0" dirty="0" err="1">
                <a:solidFill>
                  <a:srgbClr val="121512"/>
                </a:solidFill>
                <a:effectLst/>
                <a:latin typeface="-apple-system"/>
              </a:rPr>
              <a:t>festiv</a:t>
            </a:r>
            <a:r>
              <a:rPr lang="en-GB" b="0" i="0" dirty="0">
                <a:solidFill>
                  <a:srgbClr val="121512"/>
                </a:solidFill>
                <a:effectLst/>
                <a:latin typeface="-apple-system"/>
              </a:rPr>
              <a:t>, cu </a:t>
            </a:r>
            <a:r>
              <a:rPr lang="en-GB" b="0" i="0" dirty="0" err="1">
                <a:solidFill>
                  <a:srgbClr val="121512"/>
                </a:solidFill>
                <a:effectLst/>
                <a:latin typeface="-apple-system"/>
              </a:rPr>
              <a:t>baloane</a:t>
            </a:r>
            <a:r>
              <a:rPr lang="en-GB" b="0" i="0" dirty="0">
                <a:solidFill>
                  <a:srgbClr val="121512"/>
                </a:solidFill>
                <a:effectLst/>
                <a:latin typeface="-apple-system"/>
              </a:rPr>
              <a:t> </a:t>
            </a:r>
            <a:r>
              <a:rPr lang="en-GB" b="0" i="0" dirty="0" err="1">
                <a:solidFill>
                  <a:srgbClr val="121512"/>
                </a:solidFill>
                <a:effectLst/>
                <a:latin typeface="-apple-system"/>
              </a:rPr>
              <a:t>colorate</a:t>
            </a:r>
            <a:r>
              <a:rPr lang="en-GB" b="0" i="0" dirty="0">
                <a:solidFill>
                  <a:srgbClr val="121512"/>
                </a:solidFill>
                <a:effectLst/>
                <a:latin typeface="-apple-system"/>
              </a:rPr>
              <a:t>, </a:t>
            </a:r>
            <a:r>
              <a:rPr lang="en-GB" b="0" i="0" dirty="0" err="1">
                <a:solidFill>
                  <a:srgbClr val="121512"/>
                </a:solidFill>
                <a:effectLst/>
                <a:latin typeface="-apple-system"/>
              </a:rPr>
              <a:t>ghirlande</a:t>
            </a:r>
            <a:r>
              <a:rPr lang="en-GB" b="0" i="0" dirty="0">
                <a:solidFill>
                  <a:srgbClr val="121512"/>
                </a:solidFill>
                <a:effectLst/>
                <a:latin typeface="-apple-system"/>
              </a:rPr>
              <a:t> </a:t>
            </a:r>
            <a:r>
              <a:rPr lang="en-GB" b="0" i="0" dirty="0" err="1">
                <a:solidFill>
                  <a:srgbClr val="121512"/>
                </a:solidFill>
                <a:effectLst/>
                <a:latin typeface="-apple-system"/>
              </a:rPr>
              <a:t>strălucitoare</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un tort mare </a:t>
            </a:r>
            <a:r>
              <a:rPr lang="en-GB" b="0" i="0" dirty="0" err="1">
                <a:solidFill>
                  <a:srgbClr val="121512"/>
                </a:solidFill>
                <a:effectLst/>
                <a:latin typeface="-apple-system"/>
              </a:rPr>
              <a:t>în</a:t>
            </a:r>
            <a:r>
              <a:rPr lang="en-GB" b="0" i="0" dirty="0">
                <a:solidFill>
                  <a:srgbClr val="121512"/>
                </a:solidFill>
                <a:effectLst/>
                <a:latin typeface="-apple-system"/>
              </a:rPr>
              <a:t> </a:t>
            </a:r>
            <a:r>
              <a:rPr lang="en-GB" b="0" i="0" dirty="0" err="1">
                <a:solidFill>
                  <a:srgbClr val="121512"/>
                </a:solidFill>
                <a:effectLst/>
                <a:latin typeface="-apple-system"/>
              </a:rPr>
              <a:t>mijlocul</a:t>
            </a:r>
            <a:r>
              <a:rPr lang="en-GB" b="0" i="0" dirty="0">
                <a:solidFill>
                  <a:srgbClr val="121512"/>
                </a:solidFill>
                <a:effectLst/>
                <a:latin typeface="-apple-system"/>
              </a:rPr>
              <a:t> </a:t>
            </a:r>
            <a:r>
              <a:rPr lang="en-GB" b="0" i="0" dirty="0" err="1">
                <a:solidFill>
                  <a:srgbClr val="121512"/>
                </a:solidFill>
                <a:effectLst/>
                <a:latin typeface="-apple-system"/>
              </a:rPr>
              <a:t>sălii</a:t>
            </a:r>
            <a:r>
              <a:rPr lang="en-GB" b="0" i="0" dirty="0">
                <a:solidFill>
                  <a:srgbClr val="121512"/>
                </a:solidFill>
                <a:effectLst/>
                <a:latin typeface="-apple-system"/>
              </a:rPr>
              <a:t>. </a:t>
            </a:r>
            <a:r>
              <a:rPr lang="en-GB" b="0" i="0" dirty="0" err="1">
                <a:solidFill>
                  <a:srgbClr val="121512"/>
                </a:solidFill>
                <a:effectLst/>
                <a:latin typeface="-apple-system"/>
              </a:rPr>
              <a:t>Toți</a:t>
            </a:r>
            <a:r>
              <a:rPr lang="en-GB" b="0" i="0" dirty="0">
                <a:solidFill>
                  <a:srgbClr val="121512"/>
                </a:solidFill>
                <a:effectLst/>
                <a:latin typeface="-apple-system"/>
              </a:rPr>
              <a:t> </a:t>
            </a:r>
            <a:r>
              <a:rPr lang="en-GB" b="0" i="0" dirty="0" err="1">
                <a:solidFill>
                  <a:srgbClr val="121512"/>
                </a:solidFill>
                <a:effectLst/>
                <a:latin typeface="-apple-system"/>
              </a:rPr>
              <a:t>erau</a:t>
            </a:r>
            <a:r>
              <a:rPr lang="en-GB" b="0" i="0" dirty="0">
                <a:solidFill>
                  <a:srgbClr val="121512"/>
                </a:solidFill>
                <a:effectLst/>
                <a:latin typeface="-apple-system"/>
              </a:rPr>
              <a:t> </a:t>
            </a:r>
            <a:r>
              <a:rPr lang="en-GB" b="0" i="0" dirty="0" err="1">
                <a:solidFill>
                  <a:srgbClr val="121512"/>
                </a:solidFill>
                <a:effectLst/>
                <a:latin typeface="-apple-system"/>
              </a:rPr>
              <a:t>emoționați</a:t>
            </a:r>
            <a:r>
              <a:rPr lang="en-GB" b="0" i="0" dirty="0">
                <a:solidFill>
                  <a:srgbClr val="121512"/>
                </a:solidFill>
                <a:effectLst/>
                <a:latin typeface="-apple-system"/>
              </a:rPr>
              <a:t>, </a:t>
            </a:r>
            <a:r>
              <a:rPr lang="en-GB" b="0" i="0" dirty="0" err="1">
                <a:solidFill>
                  <a:srgbClr val="121512"/>
                </a:solidFill>
                <a:effectLst/>
                <a:latin typeface="-apple-system"/>
              </a:rPr>
              <a:t>dar</a:t>
            </a:r>
            <a:r>
              <a:rPr lang="en-GB" b="0" i="0" dirty="0">
                <a:solidFill>
                  <a:srgbClr val="121512"/>
                </a:solidFill>
                <a:effectLst/>
                <a:latin typeface="-apple-system"/>
              </a:rPr>
              <a:t> </a:t>
            </a:r>
            <a:r>
              <a:rPr lang="en-GB" b="0" i="0" dirty="0" err="1">
                <a:solidFill>
                  <a:srgbClr val="121512"/>
                </a:solidFill>
                <a:effectLst/>
                <a:latin typeface="-apple-system"/>
              </a:rPr>
              <a:t>nimeni</a:t>
            </a:r>
            <a:r>
              <a:rPr lang="en-GB" b="0" i="0" dirty="0">
                <a:solidFill>
                  <a:srgbClr val="121512"/>
                </a:solidFill>
                <a:effectLst/>
                <a:latin typeface="-apple-system"/>
              </a:rPr>
              <a:t> nu </a:t>
            </a:r>
            <a:r>
              <a:rPr lang="en-GB" b="0" i="0" dirty="0" err="1">
                <a:solidFill>
                  <a:srgbClr val="121512"/>
                </a:solidFill>
                <a:effectLst/>
                <a:latin typeface="-apple-system"/>
              </a:rPr>
              <a:t>știa</a:t>
            </a:r>
            <a:r>
              <a:rPr lang="en-GB" b="0" i="0" dirty="0">
                <a:solidFill>
                  <a:srgbClr val="121512"/>
                </a:solidFill>
                <a:effectLst/>
                <a:latin typeface="-apple-system"/>
              </a:rPr>
              <a:t> exact </a:t>
            </a:r>
            <a:r>
              <a:rPr lang="en-GB" b="0" i="0" dirty="0" err="1">
                <a:solidFill>
                  <a:srgbClr val="121512"/>
                </a:solidFill>
                <a:effectLst/>
                <a:latin typeface="-apple-system"/>
              </a:rPr>
              <a:t>ce</a:t>
            </a:r>
            <a:r>
              <a:rPr lang="en-GB" b="0" i="0" dirty="0">
                <a:solidFill>
                  <a:srgbClr val="121512"/>
                </a:solidFill>
                <a:effectLst/>
                <a:latin typeface="-apple-system"/>
              </a:rPr>
              <a:t> se </a:t>
            </a:r>
            <a:r>
              <a:rPr lang="en-GB" b="0" i="0" dirty="0" err="1">
                <a:solidFill>
                  <a:srgbClr val="121512"/>
                </a:solidFill>
                <a:effectLst/>
                <a:latin typeface="-apple-system"/>
              </a:rPr>
              <a:t>va</a:t>
            </a:r>
            <a:r>
              <a:rPr lang="en-GB" b="0" i="0" dirty="0">
                <a:solidFill>
                  <a:srgbClr val="121512"/>
                </a:solidFill>
                <a:effectLst/>
                <a:latin typeface="-apple-system"/>
              </a:rPr>
              <a:t> </a:t>
            </a:r>
            <a:r>
              <a:rPr lang="en-GB" b="0" i="0" dirty="0" err="1">
                <a:solidFill>
                  <a:srgbClr val="121512"/>
                </a:solidFill>
                <a:effectLst/>
                <a:latin typeface="-apple-system"/>
              </a:rPr>
              <a:t>întâmpla</a:t>
            </a:r>
            <a:r>
              <a:rPr lang="en-GB" b="0" i="0" dirty="0">
                <a:solidFill>
                  <a:srgbClr val="121512"/>
                </a:solidFill>
                <a:effectLst/>
                <a:latin typeface="-apple-system"/>
              </a:rPr>
              <a:t>. </a:t>
            </a:r>
            <a:r>
              <a:rPr lang="en-GB" b="0" i="0" dirty="0" err="1">
                <a:solidFill>
                  <a:srgbClr val="121512"/>
                </a:solidFill>
                <a:effectLst/>
                <a:latin typeface="-apple-system"/>
              </a:rPr>
              <a:t>Când</a:t>
            </a:r>
            <a:r>
              <a:rPr lang="en-GB" b="0" i="0" dirty="0">
                <a:solidFill>
                  <a:srgbClr val="121512"/>
                </a:solidFill>
                <a:effectLst/>
                <a:latin typeface="-apple-system"/>
              </a:rPr>
              <a:t> </a:t>
            </a:r>
            <a:r>
              <a:rPr lang="en-GB" b="0" i="0" dirty="0" err="1">
                <a:solidFill>
                  <a:srgbClr val="121512"/>
                </a:solidFill>
                <a:effectLst/>
                <a:latin typeface="-apple-system"/>
              </a:rPr>
              <a:t>toți</a:t>
            </a:r>
            <a:r>
              <a:rPr lang="en-GB" b="0" i="0" dirty="0">
                <a:solidFill>
                  <a:srgbClr val="121512"/>
                </a:solidFill>
                <a:effectLst/>
                <a:latin typeface="-apple-system"/>
              </a:rPr>
              <a:t> s-au </a:t>
            </a:r>
            <a:r>
              <a:rPr lang="en-GB" b="0" i="0" dirty="0" err="1">
                <a:solidFill>
                  <a:srgbClr val="121512"/>
                </a:solidFill>
                <a:effectLst/>
                <a:latin typeface="-apple-system"/>
              </a:rPr>
              <a:t>așezat</a:t>
            </a:r>
            <a:r>
              <a:rPr lang="en-GB" b="0" i="0" dirty="0">
                <a:solidFill>
                  <a:srgbClr val="121512"/>
                </a:solidFill>
                <a:effectLst/>
                <a:latin typeface="-apple-system"/>
              </a:rPr>
              <a:t>, </a:t>
            </a:r>
            <a:r>
              <a:rPr lang="en-GB" b="0" i="0" dirty="0" err="1">
                <a:solidFill>
                  <a:srgbClr val="121512"/>
                </a:solidFill>
                <a:effectLst/>
                <a:latin typeface="-apple-system"/>
              </a:rPr>
              <a:t>pastorul</a:t>
            </a:r>
            <a:r>
              <a:rPr lang="en-GB" b="0" i="0" dirty="0">
                <a:solidFill>
                  <a:srgbClr val="121512"/>
                </a:solidFill>
                <a:effectLst/>
                <a:latin typeface="-apple-system"/>
              </a:rPr>
              <a:t> a </a:t>
            </a:r>
            <a:r>
              <a:rPr lang="en-GB" b="0" i="0" dirty="0" err="1">
                <a:solidFill>
                  <a:srgbClr val="121512"/>
                </a:solidFill>
                <a:effectLst/>
                <a:latin typeface="-apple-system"/>
              </a:rPr>
              <a:t>zâmbit</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 </a:t>
            </a:r>
            <a:r>
              <a:rPr lang="en-GB" b="0" i="0" dirty="0" err="1">
                <a:solidFill>
                  <a:srgbClr val="121512"/>
                </a:solidFill>
                <a:effectLst/>
                <a:latin typeface="-apple-system"/>
              </a:rPr>
              <a:t>spus</a:t>
            </a:r>
            <a:r>
              <a:rPr lang="en-GB" b="0" i="0" dirty="0">
                <a:solidFill>
                  <a:srgbClr val="121512"/>
                </a:solidFill>
                <a:effectLst/>
                <a:latin typeface="-apple-system"/>
              </a:rPr>
              <a:t>: "</a:t>
            </a:r>
            <a:r>
              <a:rPr lang="en-GB" b="0" i="0" dirty="0" err="1">
                <a:solidFill>
                  <a:srgbClr val="121512"/>
                </a:solidFill>
                <a:effectLst/>
                <a:latin typeface="-apple-system"/>
              </a:rPr>
              <a:t>Dragii</a:t>
            </a:r>
            <a:r>
              <a:rPr lang="en-GB" b="0" i="0" dirty="0">
                <a:solidFill>
                  <a:srgbClr val="121512"/>
                </a:solidFill>
                <a:effectLst/>
                <a:latin typeface="-apple-system"/>
              </a:rPr>
              <a:t> </a:t>
            </a:r>
            <a:r>
              <a:rPr lang="en-GB" b="0" i="0" dirty="0" err="1">
                <a:solidFill>
                  <a:srgbClr val="121512"/>
                </a:solidFill>
                <a:effectLst/>
                <a:latin typeface="-apple-system"/>
              </a:rPr>
              <a:t>mei</a:t>
            </a:r>
            <a:r>
              <a:rPr lang="en-GB" b="0" i="0" dirty="0">
                <a:solidFill>
                  <a:srgbClr val="121512"/>
                </a:solidFill>
                <a:effectLst/>
                <a:latin typeface="-apple-system"/>
              </a:rPr>
              <a:t>, </a:t>
            </a:r>
            <a:r>
              <a:rPr lang="en-GB" b="0" i="0" dirty="0" err="1">
                <a:solidFill>
                  <a:srgbClr val="121512"/>
                </a:solidFill>
                <a:effectLst/>
                <a:latin typeface="-apple-system"/>
              </a:rPr>
              <a:t>astăzi</a:t>
            </a:r>
            <a:r>
              <a:rPr lang="en-GB" b="0" i="0" dirty="0">
                <a:solidFill>
                  <a:srgbClr val="121512"/>
                </a:solidFill>
                <a:effectLst/>
                <a:latin typeface="-apple-system"/>
              </a:rPr>
              <a:t> </a:t>
            </a:r>
            <a:r>
              <a:rPr lang="en-GB" b="0" i="0" dirty="0" err="1">
                <a:solidFill>
                  <a:srgbClr val="121512"/>
                </a:solidFill>
                <a:effectLst/>
                <a:latin typeface="-apple-system"/>
              </a:rPr>
              <a:t>sărbătorim</a:t>
            </a:r>
            <a:r>
              <a:rPr lang="en-GB" b="0" i="0" dirty="0">
                <a:solidFill>
                  <a:srgbClr val="121512"/>
                </a:solidFill>
                <a:effectLst/>
                <a:latin typeface="-apple-system"/>
              </a:rPr>
              <a:t> </a:t>
            </a:r>
            <a:r>
              <a:rPr lang="en-GB" b="0" i="0" dirty="0" err="1">
                <a:solidFill>
                  <a:srgbClr val="121512"/>
                </a:solidFill>
                <a:effectLst/>
                <a:latin typeface="-apple-system"/>
              </a:rPr>
              <a:t>iubirea</a:t>
            </a:r>
            <a:r>
              <a:rPr lang="en-GB" b="0" i="0" dirty="0">
                <a:solidFill>
                  <a:srgbClr val="121512"/>
                </a:solidFill>
                <a:effectLst/>
                <a:latin typeface="-apple-system"/>
              </a:rPr>
              <a:t> </a:t>
            </a:r>
            <a:r>
              <a:rPr lang="en-GB" b="0" i="0" dirty="0" err="1">
                <a:solidFill>
                  <a:srgbClr val="121512"/>
                </a:solidFill>
                <a:effectLst/>
                <a:latin typeface="-apple-system"/>
              </a:rPr>
              <a:t>lui</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a:t>
            </a:r>
            <a:r>
              <a:rPr lang="en-GB" b="0" i="0" dirty="0" err="1">
                <a:solidFill>
                  <a:srgbClr val="121512"/>
                </a:solidFill>
                <a:effectLst/>
                <a:latin typeface="-apple-system"/>
              </a:rPr>
              <a:t>pentru</a:t>
            </a:r>
            <a:r>
              <a:rPr lang="en-GB" b="0" i="0" dirty="0">
                <a:solidFill>
                  <a:srgbClr val="121512"/>
                </a:solidFill>
                <a:effectLst/>
                <a:latin typeface="-apple-system"/>
              </a:rPr>
              <a:t> </a:t>
            </a:r>
            <a:r>
              <a:rPr lang="en-GB" b="0" i="0" dirty="0" err="1">
                <a:solidFill>
                  <a:srgbClr val="121512"/>
                </a:solidFill>
                <a:effectLst/>
                <a:latin typeface="-apple-system"/>
              </a:rPr>
              <a:t>noi</a:t>
            </a:r>
            <a:r>
              <a:rPr lang="en-GB" b="0" i="0" dirty="0">
                <a:solidFill>
                  <a:srgbClr val="121512"/>
                </a:solidFill>
                <a:effectLst/>
                <a:latin typeface="-apple-system"/>
              </a:rPr>
              <a:t>! La </a:t>
            </a:r>
            <a:r>
              <a:rPr lang="en-GB" b="0" i="0" dirty="0" err="1">
                <a:solidFill>
                  <a:srgbClr val="121512"/>
                </a:solidFill>
                <a:effectLst/>
                <a:latin typeface="-apple-system"/>
              </a:rPr>
              <a:t>fel</a:t>
            </a:r>
            <a:r>
              <a:rPr lang="en-GB" b="0" i="0" dirty="0">
                <a:solidFill>
                  <a:srgbClr val="121512"/>
                </a:solidFill>
                <a:effectLst/>
                <a:latin typeface="-apple-system"/>
              </a:rPr>
              <a:t> cum ne </a:t>
            </a:r>
            <a:r>
              <a:rPr lang="en-GB" b="0" i="0" dirty="0" err="1">
                <a:solidFill>
                  <a:srgbClr val="121512"/>
                </a:solidFill>
                <a:effectLst/>
                <a:latin typeface="-apple-system"/>
              </a:rPr>
              <a:t>bucurăm</a:t>
            </a:r>
            <a:r>
              <a:rPr lang="en-GB" b="0" i="0" dirty="0">
                <a:solidFill>
                  <a:srgbClr val="121512"/>
                </a:solidFill>
                <a:effectLst/>
                <a:latin typeface="-apple-system"/>
              </a:rPr>
              <a:t> </a:t>
            </a:r>
            <a:r>
              <a:rPr lang="en-GB" b="0" i="0" dirty="0" err="1">
                <a:solidFill>
                  <a:srgbClr val="121512"/>
                </a:solidFill>
                <a:effectLst/>
                <a:latin typeface="-apple-system"/>
              </a:rPr>
              <a:t>în</a:t>
            </a:r>
            <a:r>
              <a:rPr lang="en-GB" b="0" i="0" dirty="0">
                <a:solidFill>
                  <a:srgbClr val="121512"/>
                </a:solidFill>
                <a:effectLst/>
                <a:latin typeface="-apple-system"/>
              </a:rPr>
              <a:t> </a:t>
            </a:r>
            <a:r>
              <a:rPr lang="en-GB" b="0" i="0" dirty="0" err="1">
                <a:solidFill>
                  <a:srgbClr val="121512"/>
                </a:solidFill>
                <a:effectLst/>
                <a:latin typeface="-apple-system"/>
              </a:rPr>
              <a:t>fiecare</a:t>
            </a:r>
            <a:r>
              <a:rPr lang="en-GB" b="0" i="0" dirty="0">
                <a:solidFill>
                  <a:srgbClr val="121512"/>
                </a:solidFill>
                <a:effectLst/>
                <a:latin typeface="-apple-system"/>
              </a:rPr>
              <a:t> an de </a:t>
            </a:r>
            <a:r>
              <a:rPr lang="en-GB" b="0" i="0" dirty="0" err="1">
                <a:solidFill>
                  <a:srgbClr val="121512"/>
                </a:solidFill>
                <a:effectLst/>
                <a:latin typeface="-apple-system"/>
              </a:rPr>
              <a:t>ziua</a:t>
            </a:r>
            <a:r>
              <a:rPr lang="en-GB" b="0" i="0" dirty="0">
                <a:solidFill>
                  <a:srgbClr val="121512"/>
                </a:solidFill>
                <a:effectLst/>
                <a:latin typeface="-apple-system"/>
              </a:rPr>
              <a:t> </a:t>
            </a:r>
            <a:r>
              <a:rPr lang="en-GB" b="0" i="0" dirty="0" err="1">
                <a:solidFill>
                  <a:srgbClr val="121512"/>
                </a:solidFill>
                <a:effectLst/>
                <a:latin typeface="-apple-system"/>
              </a:rPr>
              <a:t>noastră</a:t>
            </a:r>
            <a:r>
              <a:rPr lang="en-GB" b="0" i="0" dirty="0">
                <a:solidFill>
                  <a:srgbClr val="121512"/>
                </a:solidFill>
                <a:effectLst/>
                <a:latin typeface="-apple-system"/>
              </a:rPr>
              <a:t> de </a:t>
            </a:r>
            <a:r>
              <a:rPr lang="en-GB" b="0" i="0" dirty="0" err="1">
                <a:solidFill>
                  <a:srgbClr val="121512"/>
                </a:solidFill>
                <a:effectLst/>
                <a:latin typeface="-apple-system"/>
              </a:rPr>
              <a:t>naștere</a:t>
            </a:r>
            <a:r>
              <a:rPr lang="en-GB" b="0" i="0" dirty="0">
                <a:solidFill>
                  <a:srgbClr val="121512"/>
                </a:solidFill>
                <a:effectLst/>
                <a:latin typeface="-apple-system"/>
              </a:rPr>
              <a:t>, </a:t>
            </a:r>
            <a:r>
              <a:rPr lang="en-GB" b="0" i="0" dirty="0" err="1">
                <a:solidFill>
                  <a:srgbClr val="121512"/>
                </a:solidFill>
                <a:effectLst/>
                <a:latin typeface="-apple-system"/>
              </a:rPr>
              <a:t>astăzi</a:t>
            </a:r>
            <a:r>
              <a:rPr lang="en-GB" b="0" i="0" dirty="0">
                <a:solidFill>
                  <a:srgbClr val="121512"/>
                </a:solidFill>
                <a:effectLst/>
                <a:latin typeface="-apple-system"/>
              </a:rPr>
              <a:t> </a:t>
            </a:r>
            <a:r>
              <a:rPr lang="en-GB" b="0" i="0" dirty="0" err="1">
                <a:solidFill>
                  <a:srgbClr val="121512"/>
                </a:solidFill>
                <a:effectLst/>
                <a:latin typeface="-apple-system"/>
              </a:rPr>
              <a:t>îi</a:t>
            </a:r>
            <a:r>
              <a:rPr lang="en-GB" b="0" i="0" dirty="0">
                <a:solidFill>
                  <a:srgbClr val="121512"/>
                </a:solidFill>
                <a:effectLst/>
                <a:latin typeface="-apple-system"/>
              </a:rPr>
              <a:t> </a:t>
            </a:r>
            <a:r>
              <a:rPr lang="en-GB" b="0" i="0" dirty="0" err="1">
                <a:solidFill>
                  <a:srgbClr val="121512"/>
                </a:solidFill>
                <a:effectLst/>
                <a:latin typeface="-apple-system"/>
              </a:rPr>
              <a:t>aducem</a:t>
            </a:r>
            <a:r>
              <a:rPr lang="en-GB" b="0" i="0" dirty="0">
                <a:solidFill>
                  <a:srgbClr val="121512"/>
                </a:solidFill>
                <a:effectLst/>
                <a:latin typeface="-apple-system"/>
              </a:rPr>
              <a:t> </a:t>
            </a:r>
            <a:r>
              <a:rPr lang="en-GB" b="0" i="0" dirty="0" err="1">
                <a:solidFill>
                  <a:srgbClr val="121512"/>
                </a:solidFill>
                <a:effectLst/>
                <a:latin typeface="-apple-system"/>
              </a:rPr>
              <a:t>omagiu</a:t>
            </a:r>
            <a:r>
              <a:rPr lang="en-GB" b="0" i="0" dirty="0">
                <a:solidFill>
                  <a:srgbClr val="121512"/>
                </a:solidFill>
                <a:effectLst/>
                <a:latin typeface="-apple-system"/>
              </a:rPr>
              <a:t> </a:t>
            </a:r>
            <a:r>
              <a:rPr lang="en-GB" b="0" i="0" dirty="0" err="1">
                <a:solidFill>
                  <a:srgbClr val="121512"/>
                </a:solidFill>
                <a:effectLst/>
                <a:latin typeface="-apple-system"/>
              </a:rPr>
              <a:t>Creatorului</a:t>
            </a:r>
            <a:r>
              <a:rPr lang="en-GB" b="0" i="0" dirty="0">
                <a:solidFill>
                  <a:srgbClr val="121512"/>
                </a:solidFill>
                <a:effectLst/>
                <a:latin typeface="-apple-system"/>
              </a:rPr>
              <a:t> </a:t>
            </a:r>
            <a:r>
              <a:rPr lang="en-GB" b="0" i="0" dirty="0" err="1">
                <a:solidFill>
                  <a:srgbClr val="121512"/>
                </a:solidFill>
                <a:effectLst/>
                <a:latin typeface="-apple-system"/>
              </a:rPr>
              <a:t>nostru</a:t>
            </a:r>
            <a:r>
              <a:rPr lang="en-GB" b="0" i="0" dirty="0">
                <a:solidFill>
                  <a:srgbClr val="121512"/>
                </a:solidFill>
                <a:effectLst/>
                <a:latin typeface="-apple-system"/>
              </a:rPr>
              <a:t>!” </a:t>
            </a:r>
            <a:r>
              <a:rPr lang="en-GB" b="0" i="0" dirty="0" err="1">
                <a:solidFill>
                  <a:srgbClr val="121512"/>
                </a:solidFill>
                <a:effectLst/>
                <a:latin typeface="-apple-system"/>
              </a:rPr>
              <a:t>Copiii</a:t>
            </a:r>
            <a:r>
              <a:rPr lang="en-GB" b="0" i="0" dirty="0">
                <a:solidFill>
                  <a:srgbClr val="121512"/>
                </a:solidFill>
                <a:effectLst/>
                <a:latin typeface="-apple-system"/>
              </a:rPr>
              <a:t> s-au </a:t>
            </a:r>
            <a:r>
              <a:rPr lang="en-GB" b="0" i="0" dirty="0" err="1">
                <a:solidFill>
                  <a:srgbClr val="121512"/>
                </a:solidFill>
                <a:effectLst/>
                <a:latin typeface="-apple-system"/>
              </a:rPr>
              <a:t>uitat</a:t>
            </a:r>
            <a:r>
              <a:rPr lang="en-GB" b="0" i="0" dirty="0">
                <a:solidFill>
                  <a:srgbClr val="121512"/>
                </a:solidFill>
                <a:effectLst/>
                <a:latin typeface="-apple-system"/>
              </a:rPr>
              <a:t> </a:t>
            </a:r>
            <a:r>
              <a:rPr lang="en-GB" b="0" i="0" dirty="0" err="1">
                <a:solidFill>
                  <a:srgbClr val="121512"/>
                </a:solidFill>
                <a:effectLst/>
                <a:latin typeface="-apple-system"/>
              </a:rPr>
              <a:t>curioși</a:t>
            </a:r>
            <a:r>
              <a:rPr lang="en-GB" b="0" i="0" dirty="0">
                <a:solidFill>
                  <a:srgbClr val="121512"/>
                </a:solidFill>
                <a:effectLst/>
                <a:latin typeface="-apple-system"/>
              </a:rPr>
              <a:t> </a:t>
            </a:r>
            <a:r>
              <a:rPr lang="en-GB" b="0" i="0" dirty="0" err="1">
                <a:solidFill>
                  <a:srgbClr val="121512"/>
                </a:solidFill>
                <a:effectLst/>
                <a:latin typeface="-apple-system"/>
              </a:rPr>
              <a:t>unii</a:t>
            </a:r>
            <a:r>
              <a:rPr lang="en-GB" b="0" i="0" dirty="0">
                <a:solidFill>
                  <a:srgbClr val="121512"/>
                </a:solidFill>
                <a:effectLst/>
                <a:latin typeface="-apple-system"/>
              </a:rPr>
              <a:t> la </a:t>
            </a:r>
            <a:r>
              <a:rPr lang="en-GB" b="0" i="0" dirty="0" err="1">
                <a:solidFill>
                  <a:srgbClr val="121512"/>
                </a:solidFill>
                <a:effectLst/>
                <a:latin typeface="-apple-system"/>
              </a:rPr>
              <a:t>alții</a:t>
            </a:r>
            <a:r>
              <a:rPr lang="en-GB" b="0" i="0" dirty="0">
                <a:solidFill>
                  <a:srgbClr val="121512"/>
                </a:solidFill>
                <a:effectLst/>
                <a:latin typeface="-apple-system"/>
              </a:rPr>
              <a:t>. "Dar cum </a:t>
            </a:r>
            <a:r>
              <a:rPr lang="en-GB" b="0" i="0" dirty="0" err="1">
                <a:solidFill>
                  <a:srgbClr val="121512"/>
                </a:solidFill>
                <a:effectLst/>
                <a:latin typeface="-apple-system"/>
              </a:rPr>
              <a:t>putem</a:t>
            </a:r>
            <a:r>
              <a:rPr lang="en-GB" b="0" i="0" dirty="0">
                <a:solidFill>
                  <a:srgbClr val="121512"/>
                </a:solidFill>
                <a:effectLst/>
                <a:latin typeface="-apple-system"/>
              </a:rPr>
              <a:t> </a:t>
            </a:r>
            <a:r>
              <a:rPr lang="en-GB" b="0" i="0" dirty="0" err="1">
                <a:solidFill>
                  <a:srgbClr val="121512"/>
                </a:solidFill>
                <a:effectLst/>
                <a:latin typeface="-apple-system"/>
              </a:rPr>
              <a:t>sărbători</a:t>
            </a:r>
            <a:r>
              <a:rPr lang="en-GB" b="0" i="0" dirty="0">
                <a:solidFill>
                  <a:srgbClr val="121512"/>
                </a:solidFill>
                <a:effectLst/>
                <a:latin typeface="-apple-system"/>
              </a:rPr>
              <a:t> </a:t>
            </a:r>
            <a:r>
              <a:rPr lang="en-GB" b="0" i="0" dirty="0" err="1">
                <a:solidFill>
                  <a:srgbClr val="121512"/>
                </a:solidFill>
                <a:effectLst/>
                <a:latin typeface="-apple-system"/>
              </a:rPr>
              <a:t>iubirea</a:t>
            </a:r>
            <a:r>
              <a:rPr lang="en-GB" b="0" i="0" dirty="0">
                <a:solidFill>
                  <a:srgbClr val="121512"/>
                </a:solidFill>
                <a:effectLst/>
                <a:latin typeface="-apple-system"/>
              </a:rPr>
              <a:t> </a:t>
            </a:r>
            <a:r>
              <a:rPr lang="en-GB" b="0" i="0" dirty="0" err="1">
                <a:solidFill>
                  <a:srgbClr val="121512"/>
                </a:solidFill>
                <a:effectLst/>
                <a:latin typeface="-apple-system"/>
              </a:rPr>
              <a:t>lui</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a </a:t>
            </a:r>
            <a:r>
              <a:rPr lang="en-GB" b="0" i="0" dirty="0" err="1">
                <a:solidFill>
                  <a:srgbClr val="121512"/>
                </a:solidFill>
                <a:effectLst/>
                <a:latin typeface="-apple-system"/>
              </a:rPr>
              <a:t>întrebat</a:t>
            </a:r>
            <a:r>
              <a:rPr lang="en-GB" b="0" i="0" dirty="0">
                <a:solidFill>
                  <a:srgbClr val="121512"/>
                </a:solidFill>
                <a:effectLst/>
                <a:latin typeface="-apple-system"/>
              </a:rPr>
              <a:t> Maria, o </a:t>
            </a:r>
            <a:r>
              <a:rPr lang="en-GB" b="0" i="0" dirty="0" err="1">
                <a:solidFill>
                  <a:srgbClr val="121512"/>
                </a:solidFill>
                <a:effectLst/>
                <a:latin typeface="-apple-system"/>
              </a:rPr>
              <a:t>fetiță</a:t>
            </a:r>
            <a:r>
              <a:rPr lang="en-GB" b="0" i="0" dirty="0">
                <a:solidFill>
                  <a:srgbClr val="121512"/>
                </a:solidFill>
                <a:effectLst/>
                <a:latin typeface="-apple-system"/>
              </a:rPr>
              <a:t> cu </a:t>
            </a:r>
            <a:r>
              <a:rPr lang="en-GB" b="0" i="0" dirty="0" err="1">
                <a:solidFill>
                  <a:srgbClr val="121512"/>
                </a:solidFill>
                <a:effectLst/>
                <a:latin typeface="-apple-system"/>
              </a:rPr>
              <a:t>părul</a:t>
            </a:r>
            <a:r>
              <a:rPr lang="en-GB" b="0" i="0" dirty="0">
                <a:solidFill>
                  <a:srgbClr val="121512"/>
                </a:solidFill>
                <a:effectLst/>
                <a:latin typeface="-apple-system"/>
              </a:rPr>
              <a:t> blond. </a:t>
            </a:r>
            <a:r>
              <a:rPr lang="en-GB" b="0" i="0" dirty="0" err="1">
                <a:solidFill>
                  <a:srgbClr val="121512"/>
                </a:solidFill>
                <a:effectLst/>
                <a:latin typeface="-apple-system"/>
              </a:rPr>
              <a:t>Pastorul</a:t>
            </a:r>
            <a:r>
              <a:rPr lang="en-GB" b="0" i="0" dirty="0">
                <a:solidFill>
                  <a:srgbClr val="121512"/>
                </a:solidFill>
                <a:effectLst/>
                <a:latin typeface="-apple-system"/>
              </a:rPr>
              <a:t> a </a:t>
            </a:r>
            <a:r>
              <a:rPr lang="en-GB" b="0" i="0" dirty="0" err="1">
                <a:solidFill>
                  <a:srgbClr val="121512"/>
                </a:solidFill>
                <a:effectLst/>
                <a:latin typeface="-apple-system"/>
              </a:rPr>
              <a:t>continuat</a:t>
            </a:r>
            <a:r>
              <a:rPr lang="en-GB" b="0" i="0" dirty="0">
                <a:solidFill>
                  <a:srgbClr val="121512"/>
                </a:solidFill>
                <a:effectLst/>
                <a:latin typeface="-apple-system"/>
              </a:rPr>
              <a:t>: "</a:t>
            </a:r>
            <a:r>
              <a:rPr lang="en-GB" b="0" i="0" dirty="0" err="1">
                <a:solidFill>
                  <a:srgbClr val="121512"/>
                </a:solidFill>
                <a:effectLst/>
                <a:latin typeface="-apple-system"/>
              </a:rPr>
              <a:t>Vom</a:t>
            </a:r>
            <a:r>
              <a:rPr lang="en-GB" b="0" i="0" dirty="0">
                <a:solidFill>
                  <a:srgbClr val="121512"/>
                </a:solidFill>
                <a:effectLst/>
                <a:latin typeface="-apple-system"/>
              </a:rPr>
              <a:t> face </a:t>
            </a:r>
            <a:r>
              <a:rPr lang="en-GB" b="0" i="0" dirty="0" err="1">
                <a:solidFill>
                  <a:srgbClr val="121512"/>
                </a:solidFill>
                <a:effectLst/>
                <a:latin typeface="-apple-system"/>
              </a:rPr>
              <a:t>asta</a:t>
            </a:r>
            <a:r>
              <a:rPr lang="en-GB" b="0" i="0" dirty="0">
                <a:solidFill>
                  <a:srgbClr val="121512"/>
                </a:solidFill>
                <a:effectLst/>
                <a:latin typeface="-apple-system"/>
              </a:rPr>
              <a:t> </a:t>
            </a:r>
            <a:r>
              <a:rPr lang="en-GB" b="0" i="0" dirty="0" err="1">
                <a:solidFill>
                  <a:srgbClr val="121512"/>
                </a:solidFill>
                <a:effectLst/>
                <a:latin typeface="-apple-system"/>
              </a:rPr>
              <a:t>împărtășind</a:t>
            </a:r>
            <a:r>
              <a:rPr lang="en-GB" b="0" i="0" dirty="0">
                <a:solidFill>
                  <a:srgbClr val="121512"/>
                </a:solidFill>
                <a:effectLst/>
                <a:latin typeface="-apple-system"/>
              </a:rPr>
              <a:t> </a:t>
            </a:r>
            <a:r>
              <a:rPr lang="en-GB" b="0" i="0" dirty="0" err="1">
                <a:solidFill>
                  <a:srgbClr val="121512"/>
                </a:solidFill>
                <a:effectLst/>
                <a:latin typeface="-apple-system"/>
              </a:rPr>
              <a:t>daruri</a:t>
            </a:r>
            <a:r>
              <a:rPr lang="en-GB" b="0" i="0" dirty="0">
                <a:solidFill>
                  <a:srgbClr val="121512"/>
                </a:solidFill>
                <a:effectLst/>
                <a:latin typeface="-apple-system"/>
              </a:rPr>
              <a:t> de </a:t>
            </a:r>
            <a:r>
              <a:rPr lang="en-GB" b="0" i="0" dirty="0" err="1">
                <a:solidFill>
                  <a:srgbClr val="121512"/>
                </a:solidFill>
                <a:effectLst/>
                <a:latin typeface="-apple-system"/>
              </a:rPr>
              <a:t>bucurie</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t>
            </a:r>
            <a:r>
              <a:rPr lang="en-GB" b="0" i="0" dirty="0" err="1">
                <a:solidFill>
                  <a:srgbClr val="121512"/>
                </a:solidFill>
                <a:effectLst/>
                <a:latin typeface="-apple-system"/>
              </a:rPr>
              <a:t>iubire</a:t>
            </a:r>
            <a:r>
              <a:rPr lang="en-GB" b="0" i="0" dirty="0">
                <a:solidFill>
                  <a:srgbClr val="121512"/>
                </a:solidFill>
                <a:effectLst/>
                <a:latin typeface="-apple-system"/>
              </a:rPr>
              <a:t>! </a:t>
            </a:r>
            <a:r>
              <a:rPr lang="en-GB" b="0" i="0" dirty="0" err="1">
                <a:solidFill>
                  <a:srgbClr val="121512"/>
                </a:solidFill>
                <a:effectLst/>
                <a:latin typeface="-apple-system"/>
              </a:rPr>
              <a:t>Fiecare</a:t>
            </a:r>
            <a:r>
              <a:rPr lang="en-GB" b="0" i="0" dirty="0">
                <a:solidFill>
                  <a:srgbClr val="121512"/>
                </a:solidFill>
                <a:effectLst/>
                <a:latin typeface="-apple-system"/>
              </a:rPr>
              <a:t> </a:t>
            </a:r>
            <a:r>
              <a:rPr lang="en-GB" b="0" i="0" dirty="0" err="1">
                <a:solidFill>
                  <a:srgbClr val="121512"/>
                </a:solidFill>
                <a:effectLst/>
                <a:latin typeface="-apple-system"/>
              </a:rPr>
              <a:t>dintre</a:t>
            </a:r>
            <a:r>
              <a:rPr lang="en-GB" b="0" i="0" dirty="0">
                <a:solidFill>
                  <a:srgbClr val="121512"/>
                </a:solidFill>
                <a:effectLst/>
                <a:latin typeface="-apple-system"/>
              </a:rPr>
              <a:t> </a:t>
            </a:r>
            <a:r>
              <a:rPr lang="en-GB" b="0" i="0" dirty="0" err="1">
                <a:solidFill>
                  <a:srgbClr val="121512"/>
                </a:solidFill>
                <a:effectLst/>
                <a:latin typeface="-apple-system"/>
              </a:rPr>
              <a:t>voi</a:t>
            </a:r>
            <a:r>
              <a:rPr lang="en-GB" b="0" i="0" dirty="0">
                <a:solidFill>
                  <a:srgbClr val="121512"/>
                </a:solidFill>
                <a:effectLst/>
                <a:latin typeface="-apple-system"/>
              </a:rPr>
              <a:t> a </a:t>
            </a:r>
            <a:r>
              <a:rPr lang="en-GB" b="0" i="0" dirty="0" err="1">
                <a:solidFill>
                  <a:srgbClr val="121512"/>
                </a:solidFill>
                <a:effectLst/>
                <a:latin typeface="-apple-system"/>
              </a:rPr>
              <a:t>adus</a:t>
            </a:r>
            <a:r>
              <a:rPr lang="en-GB" b="0" i="0" dirty="0">
                <a:solidFill>
                  <a:srgbClr val="121512"/>
                </a:solidFill>
                <a:effectLst/>
                <a:latin typeface="-apple-system"/>
              </a:rPr>
              <a:t> un </a:t>
            </a:r>
            <a:r>
              <a:rPr lang="en-GB" b="0" i="0" dirty="0" err="1">
                <a:solidFill>
                  <a:srgbClr val="121512"/>
                </a:solidFill>
                <a:effectLst/>
                <a:latin typeface="-apple-system"/>
              </a:rPr>
              <a:t>obiect</a:t>
            </a:r>
            <a:r>
              <a:rPr lang="en-GB" b="0" i="0" dirty="0">
                <a:solidFill>
                  <a:srgbClr val="121512"/>
                </a:solidFill>
                <a:effectLst/>
                <a:latin typeface="-apple-system"/>
              </a:rPr>
              <a:t> special care </a:t>
            </a:r>
            <a:r>
              <a:rPr lang="en-GB" b="0" i="0" dirty="0" err="1">
                <a:solidFill>
                  <a:srgbClr val="121512"/>
                </a:solidFill>
                <a:effectLst/>
                <a:latin typeface="-apple-system"/>
              </a:rPr>
              <a:t>reprezintă</a:t>
            </a:r>
            <a:r>
              <a:rPr lang="en-GB" b="0" i="0" dirty="0">
                <a:solidFill>
                  <a:srgbClr val="121512"/>
                </a:solidFill>
                <a:effectLst/>
                <a:latin typeface="-apple-system"/>
              </a:rPr>
              <a:t> o </a:t>
            </a:r>
            <a:r>
              <a:rPr lang="en-GB" b="0" i="0" dirty="0" err="1">
                <a:solidFill>
                  <a:srgbClr val="121512"/>
                </a:solidFill>
                <a:effectLst/>
                <a:latin typeface="-apple-system"/>
              </a:rPr>
              <a:t>alegere</a:t>
            </a:r>
            <a:r>
              <a:rPr lang="en-GB" b="0" i="0" dirty="0">
                <a:solidFill>
                  <a:srgbClr val="121512"/>
                </a:solidFill>
                <a:effectLst/>
                <a:latin typeface="-apple-system"/>
              </a:rPr>
              <a:t> a </a:t>
            </a:r>
            <a:r>
              <a:rPr lang="en-GB" b="0" i="0" dirty="0" err="1">
                <a:solidFill>
                  <a:srgbClr val="121512"/>
                </a:solidFill>
                <a:effectLst/>
                <a:latin typeface="-apple-system"/>
              </a:rPr>
              <a:t>lui</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a:t>
            </a:r>
            <a:r>
              <a:rPr lang="en-GB" b="0" i="0" dirty="0" err="1">
                <a:solidFill>
                  <a:srgbClr val="121512"/>
                </a:solidFill>
                <a:effectLst/>
                <a:latin typeface="-apple-system"/>
              </a:rPr>
              <a:t>pentru</a:t>
            </a:r>
            <a:r>
              <a:rPr lang="en-GB" b="0" i="0" dirty="0">
                <a:solidFill>
                  <a:srgbClr val="121512"/>
                </a:solidFill>
                <a:effectLst/>
                <a:latin typeface="-apple-system"/>
              </a:rPr>
              <a:t> </a:t>
            </a:r>
            <a:r>
              <a:rPr lang="en-GB" b="0" i="0" dirty="0" err="1">
                <a:solidFill>
                  <a:srgbClr val="121512"/>
                </a:solidFill>
                <a:effectLst/>
                <a:latin typeface="-apple-system"/>
              </a:rPr>
              <a:t>voi</a:t>
            </a:r>
            <a:r>
              <a:rPr lang="en-GB" b="0" i="0" dirty="0">
                <a:solidFill>
                  <a:srgbClr val="121512"/>
                </a:solidFill>
                <a:effectLst/>
                <a:latin typeface="-apple-system"/>
              </a:rPr>
              <a:t>. </a:t>
            </a:r>
            <a:r>
              <a:rPr lang="en-GB" b="0" i="0" dirty="0" err="1">
                <a:solidFill>
                  <a:srgbClr val="121512"/>
                </a:solidFill>
                <a:effectLst/>
                <a:latin typeface="-apple-system"/>
              </a:rPr>
              <a:t>Vă</a:t>
            </a:r>
            <a:r>
              <a:rPr lang="en-GB" b="0" i="0" dirty="0">
                <a:solidFill>
                  <a:srgbClr val="121512"/>
                </a:solidFill>
                <a:effectLst/>
                <a:latin typeface="-apple-system"/>
              </a:rPr>
              <a:t> </a:t>
            </a:r>
            <a:r>
              <a:rPr lang="en-GB" b="0" i="0" dirty="0" err="1">
                <a:solidFill>
                  <a:srgbClr val="121512"/>
                </a:solidFill>
                <a:effectLst/>
                <a:latin typeface="-apple-system"/>
              </a:rPr>
              <a:t>voi</a:t>
            </a:r>
            <a:r>
              <a:rPr lang="en-GB" b="0" i="0" dirty="0">
                <a:solidFill>
                  <a:srgbClr val="121512"/>
                </a:solidFill>
                <a:effectLst/>
                <a:latin typeface="-apple-system"/>
              </a:rPr>
              <a:t> </a:t>
            </a:r>
            <a:r>
              <a:rPr lang="en-GB" b="0" i="0" dirty="0" err="1">
                <a:solidFill>
                  <a:srgbClr val="121512"/>
                </a:solidFill>
                <a:effectLst/>
                <a:latin typeface="-apple-system"/>
              </a:rPr>
              <a:t>numi</a:t>
            </a:r>
            <a:r>
              <a:rPr lang="en-GB" b="0" i="0" dirty="0">
                <a:solidFill>
                  <a:srgbClr val="121512"/>
                </a:solidFill>
                <a:effectLst/>
                <a:latin typeface="-apple-system"/>
              </a:rPr>
              <a:t> pe </a:t>
            </a:r>
            <a:r>
              <a:rPr lang="en-GB" b="0" i="0" dirty="0" err="1">
                <a:solidFill>
                  <a:srgbClr val="121512"/>
                </a:solidFill>
                <a:effectLst/>
                <a:latin typeface="-apple-system"/>
              </a:rPr>
              <a:t>câțiva</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t>
            </a:r>
            <a:r>
              <a:rPr lang="en-GB" b="0" i="0" dirty="0" err="1">
                <a:solidFill>
                  <a:srgbClr val="121512"/>
                </a:solidFill>
                <a:effectLst/>
                <a:latin typeface="-apple-system"/>
              </a:rPr>
              <a:t>veți</a:t>
            </a:r>
            <a:r>
              <a:rPr lang="en-GB" b="0" i="0" dirty="0">
                <a:solidFill>
                  <a:srgbClr val="121512"/>
                </a:solidFill>
                <a:effectLst/>
                <a:latin typeface="-apple-system"/>
              </a:rPr>
              <a:t> </a:t>
            </a:r>
            <a:r>
              <a:rPr lang="en-GB" b="0" i="0" dirty="0" err="1">
                <a:solidFill>
                  <a:srgbClr val="121512"/>
                </a:solidFill>
                <a:effectLst/>
                <a:latin typeface="-apple-system"/>
              </a:rPr>
              <a:t>explica</a:t>
            </a:r>
            <a:r>
              <a:rPr lang="en-GB" b="0" i="0" dirty="0">
                <a:solidFill>
                  <a:srgbClr val="121512"/>
                </a:solidFill>
                <a:effectLst/>
                <a:latin typeface="-apple-system"/>
              </a:rPr>
              <a:t> de </a:t>
            </a:r>
            <a:r>
              <a:rPr lang="en-GB" b="0" i="0" dirty="0" err="1">
                <a:solidFill>
                  <a:srgbClr val="121512"/>
                </a:solidFill>
                <a:effectLst/>
                <a:latin typeface="-apple-system"/>
              </a:rPr>
              <a:t>ce</a:t>
            </a:r>
            <a:r>
              <a:rPr lang="en-GB" b="0" i="0" dirty="0">
                <a:solidFill>
                  <a:srgbClr val="121512"/>
                </a:solidFill>
                <a:effectLst/>
                <a:latin typeface="-apple-system"/>
              </a:rPr>
              <a:t> </a:t>
            </a:r>
            <a:r>
              <a:rPr lang="en-GB" b="0" i="0" dirty="0" err="1">
                <a:solidFill>
                  <a:srgbClr val="121512"/>
                </a:solidFill>
                <a:effectLst/>
                <a:latin typeface="-apple-system"/>
              </a:rPr>
              <a:t>ați</a:t>
            </a:r>
            <a:r>
              <a:rPr lang="en-GB" b="0" i="0" dirty="0">
                <a:solidFill>
                  <a:srgbClr val="121512"/>
                </a:solidFill>
                <a:effectLst/>
                <a:latin typeface="-apple-system"/>
              </a:rPr>
              <a:t> ales </a:t>
            </a:r>
            <a:r>
              <a:rPr lang="en-GB" b="0" i="0" dirty="0" err="1">
                <a:solidFill>
                  <a:srgbClr val="121512"/>
                </a:solidFill>
                <a:effectLst/>
                <a:latin typeface="-apple-system"/>
              </a:rPr>
              <a:t>acel</a:t>
            </a:r>
            <a:r>
              <a:rPr lang="en-GB" b="0" i="0" dirty="0">
                <a:solidFill>
                  <a:srgbClr val="121512"/>
                </a:solidFill>
                <a:effectLst/>
                <a:latin typeface="-apple-system"/>
              </a:rPr>
              <a:t> </a:t>
            </a:r>
            <a:r>
              <a:rPr lang="en-GB" b="0" i="0" dirty="0" err="1">
                <a:solidFill>
                  <a:srgbClr val="121512"/>
                </a:solidFill>
                <a:effectLst/>
                <a:latin typeface="-apple-system"/>
              </a:rPr>
              <a:t>lucru</a:t>
            </a:r>
            <a:r>
              <a:rPr lang="en-GB" b="0" i="0" dirty="0">
                <a:solidFill>
                  <a:srgbClr val="121512"/>
                </a:solidFill>
                <a:effectLst/>
                <a:latin typeface="-apple-system"/>
              </a:rPr>
              <a:t>.” </a:t>
            </a:r>
            <a:r>
              <a:rPr lang="en-GB" b="0" i="0" dirty="0" err="1">
                <a:solidFill>
                  <a:srgbClr val="121512"/>
                </a:solidFill>
                <a:effectLst/>
                <a:latin typeface="-apple-system"/>
              </a:rPr>
              <a:t>Primul</a:t>
            </a:r>
            <a:r>
              <a:rPr lang="en-GB" b="0" i="0" dirty="0">
                <a:solidFill>
                  <a:srgbClr val="121512"/>
                </a:solidFill>
                <a:effectLst/>
                <a:latin typeface="-apple-system"/>
              </a:rPr>
              <a:t> a </a:t>
            </a:r>
            <a:r>
              <a:rPr lang="en-GB" b="0" i="0" dirty="0" err="1">
                <a:solidFill>
                  <a:srgbClr val="121512"/>
                </a:solidFill>
                <a:effectLst/>
                <a:latin typeface="-apple-system"/>
              </a:rPr>
              <a:t>fost</a:t>
            </a:r>
            <a:r>
              <a:rPr lang="en-GB" b="0" i="0" dirty="0">
                <a:solidFill>
                  <a:srgbClr val="121512"/>
                </a:solidFill>
                <a:effectLst/>
                <a:latin typeface="-apple-system"/>
              </a:rPr>
              <a:t> Andrei, care a </a:t>
            </a:r>
            <a:r>
              <a:rPr lang="en-GB" b="0" i="0" dirty="0" err="1">
                <a:solidFill>
                  <a:srgbClr val="121512"/>
                </a:solidFill>
                <a:effectLst/>
                <a:latin typeface="-apple-system"/>
              </a:rPr>
              <a:t>ridicat</a:t>
            </a:r>
            <a:r>
              <a:rPr lang="en-GB" b="0" i="0" dirty="0">
                <a:solidFill>
                  <a:srgbClr val="121512"/>
                </a:solidFill>
                <a:effectLst/>
                <a:latin typeface="-apple-system"/>
              </a:rPr>
              <a:t> o minge de </a:t>
            </a:r>
            <a:r>
              <a:rPr lang="en-GB" b="0" i="0" dirty="0" err="1">
                <a:solidFill>
                  <a:srgbClr val="121512"/>
                </a:solidFill>
                <a:effectLst/>
                <a:latin typeface="-apple-system"/>
              </a:rPr>
              <a:t>fotbal</a:t>
            </a:r>
            <a:r>
              <a:rPr lang="en-GB" b="0" i="0" dirty="0">
                <a:solidFill>
                  <a:srgbClr val="121512"/>
                </a:solidFill>
                <a:effectLst/>
                <a:latin typeface="-apple-system"/>
              </a:rPr>
              <a:t>. "Am </a:t>
            </a:r>
            <a:r>
              <a:rPr lang="en-GB" b="0" i="0" dirty="0" err="1">
                <a:solidFill>
                  <a:srgbClr val="121512"/>
                </a:solidFill>
                <a:effectLst/>
                <a:latin typeface="-apple-system"/>
              </a:rPr>
              <a:t>adus</a:t>
            </a:r>
            <a:r>
              <a:rPr lang="en-GB" b="0" i="0" dirty="0">
                <a:solidFill>
                  <a:srgbClr val="121512"/>
                </a:solidFill>
                <a:effectLst/>
                <a:latin typeface="-apple-system"/>
              </a:rPr>
              <a:t> </a:t>
            </a:r>
            <a:r>
              <a:rPr lang="en-GB" b="0" i="0" dirty="0" err="1">
                <a:solidFill>
                  <a:srgbClr val="121512"/>
                </a:solidFill>
                <a:effectLst/>
                <a:latin typeface="-apple-system"/>
              </a:rPr>
              <a:t>această</a:t>
            </a:r>
            <a:r>
              <a:rPr lang="en-GB" b="0" i="0" dirty="0">
                <a:solidFill>
                  <a:srgbClr val="121512"/>
                </a:solidFill>
                <a:effectLst/>
                <a:latin typeface="-apple-system"/>
              </a:rPr>
              <a:t> minge </a:t>
            </a:r>
            <a:r>
              <a:rPr lang="en-GB" b="0" i="0" dirty="0" err="1">
                <a:solidFill>
                  <a:srgbClr val="121512"/>
                </a:solidFill>
                <a:effectLst/>
                <a:latin typeface="-apple-system"/>
              </a:rPr>
              <a:t>pentru</a:t>
            </a:r>
            <a:r>
              <a:rPr lang="en-GB" b="0" i="0" dirty="0">
                <a:solidFill>
                  <a:srgbClr val="121512"/>
                </a:solidFill>
                <a:effectLst/>
                <a:latin typeface="-apple-system"/>
              </a:rPr>
              <a:t> </a:t>
            </a:r>
            <a:r>
              <a:rPr lang="en-GB" b="0" i="0" dirty="0" err="1">
                <a:solidFill>
                  <a:srgbClr val="121512"/>
                </a:solidFill>
                <a:effectLst/>
                <a:latin typeface="-apple-system"/>
              </a:rPr>
              <a:t>că</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ne-a </a:t>
            </a:r>
            <a:r>
              <a:rPr lang="en-GB" b="0" i="0" dirty="0" err="1">
                <a:solidFill>
                  <a:srgbClr val="121512"/>
                </a:solidFill>
                <a:effectLst/>
                <a:latin typeface="-apple-system"/>
              </a:rPr>
              <a:t>făcut</a:t>
            </a:r>
            <a:r>
              <a:rPr lang="en-GB" b="0" i="0" dirty="0">
                <a:solidFill>
                  <a:srgbClr val="121512"/>
                </a:solidFill>
                <a:effectLst/>
                <a:latin typeface="-apple-system"/>
              </a:rPr>
              <a:t> </a:t>
            </a:r>
            <a:r>
              <a:rPr lang="en-GB" b="0" i="0" dirty="0" err="1">
                <a:solidFill>
                  <a:srgbClr val="121512"/>
                </a:solidFill>
                <a:effectLst/>
                <a:latin typeface="-apple-system"/>
              </a:rPr>
              <a:t>să</a:t>
            </a:r>
            <a:r>
              <a:rPr lang="en-GB" b="0" i="0" dirty="0">
                <a:solidFill>
                  <a:srgbClr val="121512"/>
                </a:solidFill>
                <a:effectLst/>
                <a:latin typeface="-apple-system"/>
              </a:rPr>
              <a:t> ne </a:t>
            </a:r>
            <a:r>
              <a:rPr lang="en-GB" b="0" i="0" dirty="0" err="1">
                <a:solidFill>
                  <a:srgbClr val="121512"/>
                </a:solidFill>
                <a:effectLst/>
                <a:latin typeface="-apple-system"/>
              </a:rPr>
              <a:t>bucurăm</a:t>
            </a:r>
            <a:r>
              <a:rPr lang="en-GB" b="0" i="0" dirty="0">
                <a:solidFill>
                  <a:srgbClr val="121512"/>
                </a:solidFill>
                <a:effectLst/>
                <a:latin typeface="-apple-system"/>
              </a:rPr>
              <a:t> de </a:t>
            </a:r>
            <a:r>
              <a:rPr lang="en-GB" b="0" i="0" dirty="0" err="1">
                <a:solidFill>
                  <a:srgbClr val="121512"/>
                </a:solidFill>
                <a:effectLst/>
                <a:latin typeface="-apple-system"/>
              </a:rPr>
              <a:t>joacă</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de </a:t>
            </a:r>
            <a:r>
              <a:rPr lang="en-GB" b="0" i="0" dirty="0" err="1">
                <a:solidFill>
                  <a:srgbClr val="121512"/>
                </a:solidFill>
                <a:effectLst/>
                <a:latin typeface="-apple-system"/>
              </a:rPr>
              <a:t>prietenie</a:t>
            </a:r>
            <a:r>
              <a:rPr lang="en-GB" b="0" i="0" dirty="0">
                <a:solidFill>
                  <a:srgbClr val="121512"/>
                </a:solidFill>
                <a:effectLst/>
                <a:latin typeface="-apple-system"/>
              </a:rPr>
              <a:t>. </a:t>
            </a:r>
            <a:r>
              <a:rPr lang="en-GB" b="0" i="0" dirty="0" err="1">
                <a:solidFill>
                  <a:srgbClr val="121512"/>
                </a:solidFill>
                <a:effectLst/>
                <a:latin typeface="-apple-system"/>
              </a:rPr>
              <a:t>Când</a:t>
            </a:r>
            <a:r>
              <a:rPr lang="en-GB" b="0" i="0" dirty="0">
                <a:solidFill>
                  <a:srgbClr val="121512"/>
                </a:solidFill>
                <a:effectLst/>
                <a:latin typeface="-apple-system"/>
              </a:rPr>
              <a:t> ne </a:t>
            </a:r>
            <a:r>
              <a:rPr lang="en-GB" b="0" i="0" dirty="0" err="1">
                <a:solidFill>
                  <a:srgbClr val="121512"/>
                </a:solidFill>
                <a:effectLst/>
                <a:latin typeface="-apple-system"/>
              </a:rPr>
              <a:t>jucăm</a:t>
            </a:r>
            <a:r>
              <a:rPr lang="en-GB" b="0" i="0" dirty="0">
                <a:solidFill>
                  <a:srgbClr val="121512"/>
                </a:solidFill>
                <a:effectLst/>
                <a:latin typeface="-apple-system"/>
              </a:rPr>
              <a:t> </a:t>
            </a:r>
            <a:r>
              <a:rPr lang="en-GB" b="0" i="0" dirty="0" err="1">
                <a:solidFill>
                  <a:srgbClr val="121512"/>
                </a:solidFill>
                <a:effectLst/>
                <a:latin typeface="-apple-system"/>
              </a:rPr>
              <a:t>împreună</a:t>
            </a:r>
            <a:r>
              <a:rPr lang="en-GB" b="0" i="0" dirty="0">
                <a:solidFill>
                  <a:srgbClr val="121512"/>
                </a:solidFill>
                <a:effectLst/>
                <a:latin typeface="-apple-system"/>
              </a:rPr>
              <a:t>, </a:t>
            </a:r>
            <a:r>
              <a:rPr lang="en-GB" b="0" i="0" dirty="0" err="1">
                <a:solidFill>
                  <a:srgbClr val="121512"/>
                </a:solidFill>
                <a:effectLst/>
                <a:latin typeface="-apple-system"/>
              </a:rPr>
              <a:t>simțim</a:t>
            </a:r>
            <a:r>
              <a:rPr lang="en-GB" b="0" i="0" dirty="0">
                <a:solidFill>
                  <a:srgbClr val="121512"/>
                </a:solidFill>
                <a:effectLst/>
                <a:latin typeface="-apple-system"/>
              </a:rPr>
              <a:t> </a:t>
            </a:r>
            <a:r>
              <a:rPr lang="en-GB" b="0" i="0" dirty="0" err="1">
                <a:solidFill>
                  <a:srgbClr val="121512"/>
                </a:solidFill>
                <a:effectLst/>
                <a:latin typeface="-apple-system"/>
              </a:rPr>
              <a:t>iubirea</a:t>
            </a:r>
            <a:r>
              <a:rPr lang="en-GB" b="0" i="0" dirty="0">
                <a:solidFill>
                  <a:srgbClr val="121512"/>
                </a:solidFill>
                <a:effectLst/>
                <a:latin typeface="-apple-system"/>
              </a:rPr>
              <a:t> Lui.” </a:t>
            </a:r>
            <a:r>
              <a:rPr lang="en-GB" b="0" i="0" dirty="0" err="1">
                <a:solidFill>
                  <a:srgbClr val="121512"/>
                </a:solidFill>
                <a:effectLst/>
                <a:latin typeface="-apple-system"/>
              </a:rPr>
              <a:t>Apoi</a:t>
            </a:r>
            <a:r>
              <a:rPr lang="en-GB" b="0" i="0" dirty="0">
                <a:solidFill>
                  <a:srgbClr val="121512"/>
                </a:solidFill>
                <a:effectLst/>
                <a:latin typeface="-apple-system"/>
              </a:rPr>
              <a:t>, Ioana a </a:t>
            </a:r>
            <a:r>
              <a:rPr lang="en-GB" b="0" i="0" dirty="0" err="1">
                <a:solidFill>
                  <a:srgbClr val="121512"/>
                </a:solidFill>
                <a:effectLst/>
                <a:latin typeface="-apple-system"/>
              </a:rPr>
              <a:t>adus</a:t>
            </a:r>
            <a:r>
              <a:rPr lang="en-GB" b="0" i="0" dirty="0">
                <a:solidFill>
                  <a:srgbClr val="121512"/>
                </a:solidFill>
                <a:effectLst/>
                <a:latin typeface="-apple-system"/>
              </a:rPr>
              <a:t> o carte. "</a:t>
            </a:r>
            <a:r>
              <a:rPr lang="en-GB" b="0" i="0" dirty="0" err="1">
                <a:solidFill>
                  <a:srgbClr val="121512"/>
                </a:solidFill>
                <a:effectLst/>
                <a:latin typeface="-apple-system"/>
              </a:rPr>
              <a:t>Aceasta</a:t>
            </a:r>
            <a:r>
              <a:rPr lang="en-GB" b="0" i="0" dirty="0">
                <a:solidFill>
                  <a:srgbClr val="121512"/>
                </a:solidFill>
                <a:effectLst/>
                <a:latin typeface="-apple-system"/>
              </a:rPr>
              <a:t> </a:t>
            </a:r>
            <a:r>
              <a:rPr lang="en-GB" b="0" i="0" dirty="0" err="1">
                <a:solidFill>
                  <a:srgbClr val="121512"/>
                </a:solidFill>
                <a:effectLst/>
                <a:latin typeface="-apple-system"/>
              </a:rPr>
              <a:t>este</a:t>
            </a:r>
            <a:r>
              <a:rPr lang="en-GB" b="0" i="0" dirty="0">
                <a:solidFill>
                  <a:srgbClr val="121512"/>
                </a:solidFill>
                <a:effectLst/>
                <a:latin typeface="-apple-system"/>
              </a:rPr>
              <a:t> </a:t>
            </a:r>
            <a:r>
              <a:rPr lang="en-GB" b="0" i="0" dirty="0" err="1">
                <a:solidFill>
                  <a:srgbClr val="121512"/>
                </a:solidFill>
                <a:effectLst/>
                <a:latin typeface="-apple-system"/>
              </a:rPr>
              <a:t>cartea</a:t>
            </a:r>
            <a:r>
              <a:rPr lang="en-GB" b="0" i="0" dirty="0">
                <a:solidFill>
                  <a:srgbClr val="121512"/>
                </a:solidFill>
                <a:effectLst/>
                <a:latin typeface="-apple-system"/>
              </a:rPr>
              <a:t> </a:t>
            </a:r>
            <a:r>
              <a:rPr lang="en-GB" b="0" i="0" dirty="0" err="1">
                <a:solidFill>
                  <a:srgbClr val="121512"/>
                </a:solidFill>
                <a:effectLst/>
                <a:latin typeface="-apple-system"/>
              </a:rPr>
              <a:t>mea</a:t>
            </a:r>
            <a:r>
              <a:rPr lang="en-GB" b="0" i="0" dirty="0">
                <a:solidFill>
                  <a:srgbClr val="121512"/>
                </a:solidFill>
                <a:effectLst/>
                <a:latin typeface="-apple-system"/>
              </a:rPr>
              <a:t> </a:t>
            </a:r>
            <a:r>
              <a:rPr lang="en-GB" b="0" i="0" dirty="0" err="1">
                <a:solidFill>
                  <a:srgbClr val="121512"/>
                </a:solidFill>
                <a:effectLst/>
                <a:latin typeface="-apple-system"/>
              </a:rPr>
              <a:t>preferată</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ne </a:t>
            </a:r>
            <a:r>
              <a:rPr lang="en-GB" b="0" i="0" dirty="0" err="1">
                <a:solidFill>
                  <a:srgbClr val="121512"/>
                </a:solidFill>
                <a:effectLst/>
                <a:latin typeface="-apple-system"/>
              </a:rPr>
              <a:t>dă</a:t>
            </a:r>
            <a:r>
              <a:rPr lang="en-GB" b="0" i="0" dirty="0">
                <a:solidFill>
                  <a:srgbClr val="121512"/>
                </a:solidFill>
                <a:effectLst/>
                <a:latin typeface="-apple-system"/>
              </a:rPr>
              <a:t> </a:t>
            </a:r>
            <a:r>
              <a:rPr lang="en-GB" b="0" i="0" dirty="0" err="1">
                <a:solidFill>
                  <a:srgbClr val="121512"/>
                </a:solidFill>
                <a:effectLst/>
                <a:latin typeface="-apple-system"/>
              </a:rPr>
              <a:t>lecții</a:t>
            </a:r>
            <a:r>
              <a:rPr lang="en-GB" b="0" i="0" dirty="0">
                <a:solidFill>
                  <a:srgbClr val="121512"/>
                </a:solidFill>
                <a:effectLst/>
                <a:latin typeface="-apple-system"/>
              </a:rPr>
              <a:t> </a:t>
            </a:r>
            <a:r>
              <a:rPr lang="en-GB" b="0" i="0" dirty="0" err="1">
                <a:solidFill>
                  <a:srgbClr val="121512"/>
                </a:solidFill>
                <a:effectLst/>
                <a:latin typeface="-apple-system"/>
              </a:rPr>
              <a:t>despre</a:t>
            </a:r>
            <a:r>
              <a:rPr lang="en-GB" b="0" i="0" dirty="0">
                <a:solidFill>
                  <a:srgbClr val="121512"/>
                </a:solidFill>
                <a:effectLst/>
                <a:latin typeface="-apple-system"/>
              </a:rPr>
              <a:t> </a:t>
            </a:r>
            <a:r>
              <a:rPr lang="en-GB" b="0" i="0" dirty="0" err="1">
                <a:solidFill>
                  <a:srgbClr val="121512"/>
                </a:solidFill>
                <a:effectLst/>
                <a:latin typeface="-apple-system"/>
              </a:rPr>
              <a:t>iubire</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t>
            </a:r>
            <a:r>
              <a:rPr lang="en-GB" b="0" i="0" dirty="0" err="1">
                <a:solidFill>
                  <a:srgbClr val="121512"/>
                </a:solidFill>
                <a:effectLst/>
                <a:latin typeface="-apple-system"/>
              </a:rPr>
              <a:t>prietenie</a:t>
            </a:r>
            <a:r>
              <a:rPr lang="en-GB" b="0" i="0" dirty="0">
                <a:solidFill>
                  <a:srgbClr val="121512"/>
                </a:solidFill>
                <a:effectLst/>
                <a:latin typeface="-apple-system"/>
              </a:rPr>
              <a:t>. </a:t>
            </a:r>
            <a:r>
              <a:rPr lang="en-GB" b="0" i="0" dirty="0" err="1">
                <a:solidFill>
                  <a:srgbClr val="121512"/>
                </a:solidFill>
                <a:effectLst/>
                <a:latin typeface="-apple-system"/>
              </a:rPr>
              <a:t>Când</a:t>
            </a:r>
            <a:r>
              <a:rPr lang="en-GB" b="0" i="0" dirty="0">
                <a:solidFill>
                  <a:srgbClr val="121512"/>
                </a:solidFill>
                <a:effectLst/>
                <a:latin typeface="-apple-system"/>
              </a:rPr>
              <a:t> </a:t>
            </a:r>
            <a:r>
              <a:rPr lang="en-GB" b="0" i="0" dirty="0" err="1">
                <a:solidFill>
                  <a:srgbClr val="121512"/>
                </a:solidFill>
                <a:effectLst/>
                <a:latin typeface="-apple-system"/>
              </a:rPr>
              <a:t>citim</a:t>
            </a:r>
            <a:r>
              <a:rPr lang="en-GB" b="0" i="0" dirty="0">
                <a:solidFill>
                  <a:srgbClr val="121512"/>
                </a:solidFill>
                <a:effectLst/>
                <a:latin typeface="-apple-system"/>
              </a:rPr>
              <a:t> </a:t>
            </a:r>
            <a:r>
              <a:rPr lang="en-GB" b="0" i="0" dirty="0" err="1">
                <a:solidFill>
                  <a:srgbClr val="121512"/>
                </a:solidFill>
                <a:effectLst/>
                <a:latin typeface="-apple-system"/>
              </a:rPr>
              <a:t>povești</a:t>
            </a:r>
            <a:r>
              <a:rPr lang="en-GB" b="0" i="0" dirty="0">
                <a:solidFill>
                  <a:srgbClr val="121512"/>
                </a:solidFill>
                <a:effectLst/>
                <a:latin typeface="-apple-system"/>
              </a:rPr>
              <a:t> </a:t>
            </a:r>
            <a:r>
              <a:rPr lang="en-GB" b="0" i="0" dirty="0" err="1">
                <a:solidFill>
                  <a:srgbClr val="121512"/>
                </a:solidFill>
                <a:effectLst/>
                <a:latin typeface="-apple-system"/>
              </a:rPr>
              <a:t>frumoase</a:t>
            </a:r>
            <a:r>
              <a:rPr lang="en-GB" b="0" i="0" dirty="0">
                <a:solidFill>
                  <a:srgbClr val="121512"/>
                </a:solidFill>
                <a:effectLst/>
                <a:latin typeface="-apple-system"/>
              </a:rPr>
              <a:t>, ne </a:t>
            </a:r>
            <a:r>
              <a:rPr lang="en-GB" b="0" i="0" dirty="0" err="1">
                <a:solidFill>
                  <a:srgbClr val="121512"/>
                </a:solidFill>
                <a:effectLst/>
                <a:latin typeface="-apple-system"/>
              </a:rPr>
              <a:t>simțim</a:t>
            </a:r>
            <a:r>
              <a:rPr lang="en-GB" b="0" i="0" dirty="0">
                <a:solidFill>
                  <a:srgbClr val="121512"/>
                </a:solidFill>
                <a:effectLst/>
                <a:latin typeface="-apple-system"/>
              </a:rPr>
              <a:t> </a:t>
            </a:r>
            <a:r>
              <a:rPr lang="en-GB" b="0" i="0" dirty="0" err="1">
                <a:solidFill>
                  <a:srgbClr val="121512"/>
                </a:solidFill>
                <a:effectLst/>
                <a:latin typeface="-apple-system"/>
              </a:rPr>
              <a:t>mai</a:t>
            </a:r>
            <a:r>
              <a:rPr lang="en-GB" b="0" i="0" dirty="0">
                <a:solidFill>
                  <a:srgbClr val="121512"/>
                </a:solidFill>
                <a:effectLst/>
                <a:latin typeface="-apple-system"/>
              </a:rPr>
              <a:t> </a:t>
            </a:r>
            <a:r>
              <a:rPr lang="en-GB" b="0" i="0" dirty="0" err="1">
                <a:solidFill>
                  <a:srgbClr val="121512"/>
                </a:solidFill>
                <a:effectLst/>
                <a:latin typeface="-apple-system"/>
              </a:rPr>
              <a:t>aproape</a:t>
            </a:r>
            <a:r>
              <a:rPr lang="en-GB" b="0" i="0" dirty="0">
                <a:solidFill>
                  <a:srgbClr val="121512"/>
                </a:solidFill>
                <a:effectLst/>
                <a:latin typeface="-apple-system"/>
              </a:rPr>
              <a:t> de El.” </a:t>
            </a:r>
            <a:r>
              <a:rPr lang="en-GB" b="0" i="0" dirty="0" err="1">
                <a:solidFill>
                  <a:srgbClr val="121512"/>
                </a:solidFill>
                <a:effectLst/>
                <a:latin typeface="-apple-system"/>
              </a:rPr>
              <a:t>Fiecare</a:t>
            </a:r>
            <a:r>
              <a:rPr lang="en-GB" b="0" i="0" dirty="0">
                <a:solidFill>
                  <a:srgbClr val="121512"/>
                </a:solidFill>
                <a:effectLst/>
                <a:latin typeface="-apple-system"/>
              </a:rPr>
              <a:t> </a:t>
            </a:r>
            <a:r>
              <a:rPr lang="en-GB" b="0" i="0" dirty="0" err="1">
                <a:solidFill>
                  <a:srgbClr val="121512"/>
                </a:solidFill>
                <a:effectLst/>
                <a:latin typeface="-apple-system"/>
              </a:rPr>
              <a:t>copil</a:t>
            </a:r>
            <a:r>
              <a:rPr lang="en-GB" b="0" i="0" dirty="0">
                <a:solidFill>
                  <a:srgbClr val="121512"/>
                </a:solidFill>
                <a:effectLst/>
                <a:latin typeface="-apple-system"/>
              </a:rPr>
              <a:t> a </a:t>
            </a:r>
            <a:r>
              <a:rPr lang="en-GB" b="0" i="0" dirty="0" err="1">
                <a:solidFill>
                  <a:srgbClr val="121512"/>
                </a:solidFill>
                <a:effectLst/>
                <a:latin typeface="-apple-system"/>
              </a:rPr>
              <a:t>adus</a:t>
            </a:r>
            <a:r>
              <a:rPr lang="en-GB" b="0" i="0" dirty="0">
                <a:solidFill>
                  <a:srgbClr val="121512"/>
                </a:solidFill>
                <a:effectLst/>
                <a:latin typeface="-apple-system"/>
              </a:rPr>
              <a:t> un </a:t>
            </a:r>
            <a:r>
              <a:rPr lang="en-GB" b="0" i="0" dirty="0" err="1">
                <a:solidFill>
                  <a:srgbClr val="121512"/>
                </a:solidFill>
                <a:effectLst/>
                <a:latin typeface="-apple-system"/>
              </a:rPr>
              <a:t>obiect</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 </a:t>
            </a:r>
            <a:r>
              <a:rPr lang="en-GB" b="0" i="0" dirty="0" err="1">
                <a:solidFill>
                  <a:srgbClr val="121512"/>
                </a:solidFill>
                <a:effectLst/>
                <a:latin typeface="-apple-system"/>
              </a:rPr>
              <a:t>povestit</a:t>
            </a:r>
            <a:r>
              <a:rPr lang="en-GB" b="0" i="0" dirty="0">
                <a:solidFill>
                  <a:srgbClr val="121512"/>
                </a:solidFill>
                <a:effectLst/>
                <a:latin typeface="-apple-system"/>
              </a:rPr>
              <a:t> </a:t>
            </a:r>
            <a:r>
              <a:rPr lang="en-GB" b="0" i="0" dirty="0" err="1">
                <a:solidFill>
                  <a:srgbClr val="121512"/>
                </a:solidFill>
                <a:effectLst/>
                <a:latin typeface="-apple-system"/>
              </a:rPr>
              <a:t>despre</a:t>
            </a:r>
            <a:r>
              <a:rPr lang="en-GB" b="0" i="0" dirty="0">
                <a:solidFill>
                  <a:srgbClr val="121512"/>
                </a:solidFill>
                <a:effectLst/>
                <a:latin typeface="-apple-system"/>
              </a:rPr>
              <a:t> </a:t>
            </a:r>
            <a:r>
              <a:rPr lang="en-GB" b="0" i="0" dirty="0" err="1">
                <a:solidFill>
                  <a:srgbClr val="121512"/>
                </a:solidFill>
                <a:effectLst/>
                <a:latin typeface="-apple-system"/>
              </a:rPr>
              <a:t>sentimentele</a:t>
            </a:r>
            <a:r>
              <a:rPr lang="en-GB" b="0" i="0" dirty="0">
                <a:solidFill>
                  <a:srgbClr val="121512"/>
                </a:solidFill>
                <a:effectLst/>
                <a:latin typeface="-apple-system"/>
              </a:rPr>
              <a:t> </a:t>
            </a:r>
            <a:r>
              <a:rPr lang="en-GB" b="0" i="0" dirty="0" err="1">
                <a:solidFill>
                  <a:srgbClr val="121512"/>
                </a:solidFill>
                <a:effectLst/>
                <a:latin typeface="-apple-system"/>
              </a:rPr>
              <a:t>lui</a:t>
            </a:r>
            <a:r>
              <a:rPr lang="en-GB" b="0" i="0" dirty="0">
                <a:solidFill>
                  <a:srgbClr val="121512"/>
                </a:solidFill>
                <a:effectLst/>
                <a:latin typeface="-apple-system"/>
              </a:rPr>
              <a:t> legate de </a:t>
            </a:r>
            <a:r>
              <a:rPr lang="en-GB" b="0" i="0" dirty="0" err="1">
                <a:solidFill>
                  <a:srgbClr val="121512"/>
                </a:solidFill>
                <a:effectLst/>
                <a:latin typeface="-apple-system"/>
              </a:rPr>
              <a:t>iubirea</a:t>
            </a:r>
            <a:r>
              <a:rPr lang="en-GB" b="0" i="0" dirty="0">
                <a:solidFill>
                  <a:srgbClr val="121512"/>
                </a:solidFill>
                <a:effectLst/>
                <a:latin typeface="-apple-system"/>
              </a:rPr>
              <a:t> </a:t>
            </a:r>
            <a:r>
              <a:rPr lang="en-GB" b="0" i="0" dirty="0" err="1">
                <a:solidFill>
                  <a:srgbClr val="121512"/>
                </a:solidFill>
                <a:effectLst/>
                <a:latin typeface="-apple-system"/>
              </a:rPr>
              <a:t>lui</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a:t>
            </a:r>
            <a:r>
              <a:rPr lang="en-GB" b="0" i="0" dirty="0" err="1">
                <a:solidFill>
                  <a:srgbClr val="121512"/>
                </a:solidFill>
                <a:effectLst/>
                <a:latin typeface="-apple-system"/>
              </a:rPr>
              <a:t>iar</a:t>
            </a:r>
            <a:r>
              <a:rPr lang="en-GB" b="0" i="0" dirty="0">
                <a:solidFill>
                  <a:srgbClr val="121512"/>
                </a:solidFill>
                <a:effectLst/>
                <a:latin typeface="-apple-system"/>
              </a:rPr>
              <a:t> sala s-a </a:t>
            </a:r>
            <a:r>
              <a:rPr lang="en-GB" b="0" i="0" dirty="0" err="1">
                <a:solidFill>
                  <a:srgbClr val="121512"/>
                </a:solidFill>
                <a:effectLst/>
                <a:latin typeface="-apple-system"/>
              </a:rPr>
              <a:t>umplut</a:t>
            </a:r>
            <a:r>
              <a:rPr lang="en-GB" b="0" i="0" dirty="0">
                <a:solidFill>
                  <a:srgbClr val="121512"/>
                </a:solidFill>
                <a:effectLst/>
                <a:latin typeface="-apple-system"/>
              </a:rPr>
              <a:t> de </a:t>
            </a:r>
            <a:r>
              <a:rPr lang="en-GB" b="0" i="0" dirty="0" err="1">
                <a:solidFill>
                  <a:srgbClr val="121512"/>
                </a:solidFill>
                <a:effectLst/>
                <a:latin typeface="-apple-system"/>
              </a:rPr>
              <a:t>râsete</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t>
            </a:r>
            <a:r>
              <a:rPr lang="en-GB" b="0" i="0" dirty="0" err="1">
                <a:solidFill>
                  <a:srgbClr val="121512"/>
                </a:solidFill>
                <a:effectLst/>
                <a:latin typeface="-apple-system"/>
              </a:rPr>
              <a:t>aplauze</a:t>
            </a:r>
            <a:r>
              <a:rPr lang="en-GB" b="0" i="0" dirty="0">
                <a:solidFill>
                  <a:srgbClr val="121512"/>
                </a:solidFill>
                <a:effectLst/>
                <a:latin typeface="-apple-system"/>
              </a:rPr>
              <a:t>. </a:t>
            </a:r>
            <a:r>
              <a:rPr lang="en-GB" b="0" i="0" dirty="0" err="1">
                <a:solidFill>
                  <a:srgbClr val="121512"/>
                </a:solidFill>
                <a:effectLst/>
                <a:latin typeface="-apple-system"/>
              </a:rPr>
              <a:t>După</a:t>
            </a:r>
            <a:r>
              <a:rPr lang="en-GB" b="0" i="0" dirty="0">
                <a:solidFill>
                  <a:srgbClr val="121512"/>
                </a:solidFill>
                <a:effectLst/>
                <a:latin typeface="-apple-system"/>
              </a:rPr>
              <a:t> </a:t>
            </a:r>
            <a:r>
              <a:rPr lang="en-GB" b="0" i="0" dirty="0" err="1">
                <a:solidFill>
                  <a:srgbClr val="121512"/>
                </a:solidFill>
                <a:effectLst/>
                <a:latin typeface="-apple-system"/>
              </a:rPr>
              <a:t>ce</a:t>
            </a:r>
            <a:r>
              <a:rPr lang="en-GB" b="0" i="0" dirty="0">
                <a:solidFill>
                  <a:srgbClr val="121512"/>
                </a:solidFill>
                <a:effectLst/>
                <a:latin typeface="-apple-system"/>
              </a:rPr>
              <a:t> </a:t>
            </a:r>
            <a:r>
              <a:rPr lang="en-GB" b="0" i="0" dirty="0" err="1">
                <a:solidFill>
                  <a:srgbClr val="121512"/>
                </a:solidFill>
                <a:effectLst/>
                <a:latin typeface="-apple-system"/>
              </a:rPr>
              <a:t>fiecare</a:t>
            </a:r>
            <a:r>
              <a:rPr lang="en-GB" b="0" i="0" dirty="0">
                <a:solidFill>
                  <a:srgbClr val="121512"/>
                </a:solidFill>
                <a:effectLst/>
                <a:latin typeface="-apple-system"/>
              </a:rPr>
              <a:t> a </a:t>
            </a:r>
            <a:r>
              <a:rPr lang="en-GB" b="0" i="0" dirty="0" err="1">
                <a:solidFill>
                  <a:srgbClr val="121512"/>
                </a:solidFill>
                <a:effectLst/>
                <a:latin typeface="-apple-system"/>
              </a:rPr>
              <a:t>vorbit</a:t>
            </a:r>
            <a:r>
              <a:rPr lang="en-GB" b="0" i="0" dirty="0">
                <a:solidFill>
                  <a:srgbClr val="121512"/>
                </a:solidFill>
                <a:effectLst/>
                <a:latin typeface="-apple-system"/>
              </a:rPr>
              <a:t>, </a:t>
            </a:r>
            <a:r>
              <a:rPr lang="en-GB" b="0" i="0" dirty="0" err="1">
                <a:solidFill>
                  <a:srgbClr val="121512"/>
                </a:solidFill>
                <a:effectLst/>
                <a:latin typeface="-apple-system"/>
              </a:rPr>
              <a:t>pastorul</a:t>
            </a:r>
            <a:r>
              <a:rPr lang="en-GB" b="0" i="0" dirty="0">
                <a:solidFill>
                  <a:srgbClr val="121512"/>
                </a:solidFill>
                <a:effectLst/>
                <a:latin typeface="-apple-system"/>
              </a:rPr>
              <a:t> a </a:t>
            </a:r>
            <a:r>
              <a:rPr lang="en-GB" b="0" i="0" dirty="0" err="1">
                <a:solidFill>
                  <a:srgbClr val="121512"/>
                </a:solidFill>
                <a:effectLst/>
                <a:latin typeface="-apple-system"/>
              </a:rPr>
              <a:t>spus</a:t>
            </a:r>
            <a:r>
              <a:rPr lang="en-GB" b="0" i="0" dirty="0">
                <a:solidFill>
                  <a:srgbClr val="121512"/>
                </a:solidFill>
                <a:effectLst/>
                <a:latin typeface="-apple-system"/>
              </a:rPr>
              <a:t>: "</a:t>
            </a:r>
            <a:r>
              <a:rPr lang="en-GB" b="0" i="0" dirty="0" err="1">
                <a:solidFill>
                  <a:srgbClr val="121512"/>
                </a:solidFill>
                <a:effectLst/>
                <a:latin typeface="-apple-system"/>
              </a:rPr>
              <a:t>Acum</a:t>
            </a:r>
            <a:r>
              <a:rPr lang="en-GB" b="0" i="0" dirty="0">
                <a:solidFill>
                  <a:srgbClr val="121512"/>
                </a:solidFill>
                <a:effectLst/>
                <a:latin typeface="-apple-system"/>
              </a:rPr>
              <a:t>, </a:t>
            </a:r>
            <a:r>
              <a:rPr lang="en-GB" b="0" i="0" dirty="0" err="1">
                <a:solidFill>
                  <a:srgbClr val="121512"/>
                </a:solidFill>
                <a:effectLst/>
                <a:latin typeface="-apple-system"/>
              </a:rPr>
              <a:t>haideți</a:t>
            </a:r>
            <a:r>
              <a:rPr lang="en-GB" b="0" i="0" dirty="0">
                <a:solidFill>
                  <a:srgbClr val="121512"/>
                </a:solidFill>
                <a:effectLst/>
                <a:latin typeface="-apple-system"/>
              </a:rPr>
              <a:t> </a:t>
            </a:r>
            <a:r>
              <a:rPr lang="en-GB" b="0" i="0" dirty="0" err="1">
                <a:solidFill>
                  <a:srgbClr val="121512"/>
                </a:solidFill>
                <a:effectLst/>
                <a:latin typeface="-apple-system"/>
              </a:rPr>
              <a:t>să</a:t>
            </a:r>
            <a:r>
              <a:rPr lang="en-GB" b="0" i="0" dirty="0">
                <a:solidFill>
                  <a:srgbClr val="121512"/>
                </a:solidFill>
                <a:effectLst/>
                <a:latin typeface="-apple-system"/>
              </a:rPr>
              <a:t> ne </a:t>
            </a:r>
            <a:r>
              <a:rPr lang="en-GB" b="0" i="0" dirty="0" err="1">
                <a:solidFill>
                  <a:srgbClr val="121512"/>
                </a:solidFill>
                <a:effectLst/>
                <a:latin typeface="-apple-system"/>
              </a:rPr>
              <a:t>bucurăm</a:t>
            </a:r>
            <a:r>
              <a:rPr lang="en-GB" b="0" i="0" dirty="0">
                <a:solidFill>
                  <a:srgbClr val="121512"/>
                </a:solidFill>
                <a:effectLst/>
                <a:latin typeface="-apple-system"/>
              </a:rPr>
              <a:t> de un </a:t>
            </a:r>
            <a:r>
              <a:rPr lang="en-GB" b="0" i="0" dirty="0" err="1">
                <a:solidFill>
                  <a:srgbClr val="121512"/>
                </a:solidFill>
                <a:effectLst/>
                <a:latin typeface="-apple-system"/>
              </a:rPr>
              <a:t>tortul</a:t>
            </a:r>
            <a:r>
              <a:rPr lang="en-GB" b="0" i="0" dirty="0">
                <a:solidFill>
                  <a:srgbClr val="121512"/>
                </a:solidFill>
                <a:effectLst/>
                <a:latin typeface="-apple-system"/>
              </a:rPr>
              <a:t> </a:t>
            </a:r>
            <a:r>
              <a:rPr lang="en-GB" b="0" i="0" dirty="0" err="1">
                <a:solidFill>
                  <a:srgbClr val="121512"/>
                </a:solidFill>
                <a:effectLst/>
                <a:latin typeface="-apple-system"/>
              </a:rPr>
              <a:t>delicios</a:t>
            </a:r>
            <a:r>
              <a:rPr lang="en-GB" b="0" i="0" dirty="0">
                <a:solidFill>
                  <a:srgbClr val="121512"/>
                </a:solidFill>
                <a:effectLst/>
                <a:latin typeface="-apple-system"/>
              </a:rPr>
              <a:t>, care </a:t>
            </a:r>
            <a:r>
              <a:rPr lang="en-GB" b="0" i="0" dirty="0" err="1">
                <a:solidFill>
                  <a:srgbClr val="121512"/>
                </a:solidFill>
                <a:effectLst/>
                <a:latin typeface="-apple-system"/>
              </a:rPr>
              <a:t>simbolizează</a:t>
            </a:r>
            <a:r>
              <a:rPr lang="en-GB" b="0" i="0" dirty="0">
                <a:solidFill>
                  <a:srgbClr val="121512"/>
                </a:solidFill>
                <a:effectLst/>
                <a:latin typeface="-apple-system"/>
              </a:rPr>
              <a:t> </a:t>
            </a:r>
            <a:r>
              <a:rPr lang="en-GB" b="0" i="0" dirty="0" err="1">
                <a:solidFill>
                  <a:srgbClr val="121512"/>
                </a:solidFill>
                <a:effectLst/>
                <a:latin typeface="-apple-system"/>
              </a:rPr>
              <a:t>toate</a:t>
            </a:r>
            <a:r>
              <a:rPr lang="en-GB" b="0" i="0" dirty="0">
                <a:solidFill>
                  <a:srgbClr val="121512"/>
                </a:solidFill>
                <a:effectLst/>
                <a:latin typeface="-apple-system"/>
              </a:rPr>
              <a:t> </a:t>
            </a:r>
            <a:r>
              <a:rPr lang="en-GB" b="0" i="0" dirty="0" err="1">
                <a:solidFill>
                  <a:srgbClr val="121512"/>
                </a:solidFill>
                <a:effectLst/>
                <a:latin typeface="-apple-system"/>
              </a:rPr>
              <a:t>binecuvântările</a:t>
            </a:r>
            <a:r>
              <a:rPr lang="en-GB" b="0" i="0" dirty="0">
                <a:solidFill>
                  <a:srgbClr val="121512"/>
                </a:solidFill>
                <a:effectLst/>
                <a:latin typeface="-apple-system"/>
              </a:rPr>
              <a:t> pe care </a:t>
            </a:r>
            <a:r>
              <a:rPr lang="en-GB" b="0" i="0" dirty="0" err="1">
                <a:solidFill>
                  <a:srgbClr val="121512"/>
                </a:solidFill>
                <a:effectLst/>
                <a:latin typeface="-apple-system"/>
              </a:rPr>
              <a:t>Dumnezeu</a:t>
            </a:r>
            <a:r>
              <a:rPr lang="en-GB" b="0" i="0" dirty="0">
                <a:solidFill>
                  <a:srgbClr val="121512"/>
                </a:solidFill>
                <a:effectLst/>
                <a:latin typeface="-apple-system"/>
              </a:rPr>
              <a:t> </a:t>
            </a:r>
            <a:r>
              <a:rPr lang="en-GB" b="0" i="0" dirty="0" err="1">
                <a:solidFill>
                  <a:srgbClr val="121512"/>
                </a:solidFill>
                <a:effectLst/>
                <a:latin typeface="-apple-system"/>
              </a:rPr>
              <a:t>ni</a:t>
            </a:r>
            <a:r>
              <a:rPr lang="en-GB" b="0" i="0" dirty="0">
                <a:solidFill>
                  <a:srgbClr val="121512"/>
                </a:solidFill>
                <a:effectLst/>
                <a:latin typeface="-apple-system"/>
              </a:rPr>
              <a:t> le </a:t>
            </a:r>
            <a:r>
              <a:rPr lang="en-GB" b="0" i="0" dirty="0" err="1">
                <a:solidFill>
                  <a:srgbClr val="121512"/>
                </a:solidFill>
                <a:effectLst/>
                <a:latin typeface="-apple-system"/>
              </a:rPr>
              <a:t>oferă</a:t>
            </a:r>
            <a:r>
              <a:rPr lang="en-GB" b="0" i="0" dirty="0">
                <a:solidFill>
                  <a:srgbClr val="121512"/>
                </a:solidFill>
                <a:effectLst/>
                <a:latin typeface="-apple-system"/>
              </a:rPr>
              <a:t>! </a:t>
            </a:r>
            <a:r>
              <a:rPr lang="en-GB" b="0" i="0" dirty="0" err="1">
                <a:solidFill>
                  <a:srgbClr val="121512"/>
                </a:solidFill>
                <a:effectLst/>
                <a:latin typeface="-apple-system"/>
              </a:rPr>
              <a:t>Fiecare</a:t>
            </a:r>
            <a:r>
              <a:rPr lang="en-GB" b="0" i="0" dirty="0">
                <a:solidFill>
                  <a:srgbClr val="121512"/>
                </a:solidFill>
                <a:effectLst/>
                <a:latin typeface="-apple-system"/>
              </a:rPr>
              <a:t> </a:t>
            </a:r>
            <a:r>
              <a:rPr lang="en-GB" b="0" i="0" dirty="0" err="1">
                <a:solidFill>
                  <a:srgbClr val="121512"/>
                </a:solidFill>
                <a:effectLst/>
                <a:latin typeface="-apple-system"/>
              </a:rPr>
              <a:t>bucată</a:t>
            </a:r>
            <a:r>
              <a:rPr lang="en-GB" b="0" i="0" dirty="0">
                <a:solidFill>
                  <a:srgbClr val="121512"/>
                </a:solidFill>
                <a:effectLst/>
                <a:latin typeface="-apple-system"/>
              </a:rPr>
              <a:t> pe care o </a:t>
            </a:r>
            <a:r>
              <a:rPr lang="en-GB" b="0" i="0" dirty="0" err="1">
                <a:solidFill>
                  <a:srgbClr val="121512"/>
                </a:solidFill>
                <a:effectLst/>
                <a:latin typeface="-apple-system"/>
              </a:rPr>
              <a:t>împărțim</a:t>
            </a:r>
            <a:r>
              <a:rPr lang="en-GB" b="0" i="0" dirty="0">
                <a:solidFill>
                  <a:srgbClr val="121512"/>
                </a:solidFill>
                <a:effectLst/>
                <a:latin typeface="-apple-system"/>
              </a:rPr>
              <a:t> </a:t>
            </a:r>
            <a:r>
              <a:rPr lang="en-GB" b="0" i="0" dirty="0" err="1">
                <a:solidFill>
                  <a:srgbClr val="121512"/>
                </a:solidFill>
                <a:effectLst/>
                <a:latin typeface="-apple-system"/>
              </a:rPr>
              <a:t>este</a:t>
            </a:r>
            <a:r>
              <a:rPr lang="en-GB" b="0" i="0" dirty="0">
                <a:solidFill>
                  <a:srgbClr val="121512"/>
                </a:solidFill>
                <a:effectLst/>
                <a:latin typeface="-apple-system"/>
              </a:rPr>
              <a:t> un </a:t>
            </a:r>
            <a:r>
              <a:rPr lang="en-GB" b="0" i="0" dirty="0" err="1">
                <a:solidFill>
                  <a:srgbClr val="121512"/>
                </a:solidFill>
                <a:effectLst/>
                <a:latin typeface="-apple-system"/>
              </a:rPr>
              <a:t>simbol</a:t>
            </a:r>
            <a:r>
              <a:rPr lang="en-GB" b="0" i="0" dirty="0">
                <a:solidFill>
                  <a:srgbClr val="121512"/>
                </a:solidFill>
                <a:effectLst/>
                <a:latin typeface="-apple-system"/>
              </a:rPr>
              <a:t> al </a:t>
            </a:r>
            <a:r>
              <a:rPr lang="en-GB" b="0" i="0" dirty="0" err="1">
                <a:solidFill>
                  <a:srgbClr val="121512"/>
                </a:solidFill>
                <a:effectLst/>
                <a:latin typeface="-apple-system"/>
              </a:rPr>
              <a:t>iubirii</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al </a:t>
            </a:r>
            <a:r>
              <a:rPr lang="en-GB" b="0" i="0" dirty="0" err="1">
                <a:solidFill>
                  <a:srgbClr val="121512"/>
                </a:solidFill>
                <a:effectLst/>
                <a:latin typeface="-apple-system"/>
              </a:rPr>
              <a:t>unității</a:t>
            </a:r>
            <a:r>
              <a:rPr lang="en-GB" b="0" i="0" dirty="0">
                <a:solidFill>
                  <a:srgbClr val="121512"/>
                </a:solidFill>
                <a:effectLst/>
                <a:latin typeface="-apple-system"/>
              </a:rPr>
              <a:t> </a:t>
            </a:r>
            <a:r>
              <a:rPr lang="en-GB" b="0" i="0" dirty="0" err="1">
                <a:solidFill>
                  <a:srgbClr val="121512"/>
                </a:solidFill>
                <a:effectLst/>
                <a:latin typeface="-apple-system"/>
              </a:rPr>
              <a:t>noastre</a:t>
            </a:r>
            <a:r>
              <a:rPr lang="en-GB" b="0" i="0" dirty="0">
                <a:solidFill>
                  <a:srgbClr val="121512"/>
                </a:solidFill>
                <a:effectLst/>
                <a:latin typeface="-apple-system"/>
              </a:rPr>
              <a:t>.” </a:t>
            </a:r>
            <a:r>
              <a:rPr lang="en-GB" b="0" i="0" dirty="0" err="1">
                <a:solidFill>
                  <a:srgbClr val="121512"/>
                </a:solidFill>
                <a:effectLst/>
                <a:latin typeface="-apple-system"/>
              </a:rPr>
              <a:t>Copiii</a:t>
            </a:r>
            <a:r>
              <a:rPr lang="en-GB" b="0" i="0" dirty="0">
                <a:solidFill>
                  <a:srgbClr val="121512"/>
                </a:solidFill>
                <a:effectLst/>
                <a:latin typeface="-apple-system"/>
              </a:rPr>
              <a:t> au </a:t>
            </a:r>
            <a:r>
              <a:rPr lang="en-GB" b="0" i="0" dirty="0" err="1">
                <a:solidFill>
                  <a:srgbClr val="121512"/>
                </a:solidFill>
                <a:effectLst/>
                <a:latin typeface="-apple-system"/>
              </a:rPr>
              <a:t>tăiat</a:t>
            </a:r>
            <a:r>
              <a:rPr lang="en-GB" b="0" i="0" dirty="0">
                <a:solidFill>
                  <a:srgbClr val="121512"/>
                </a:solidFill>
                <a:effectLst/>
                <a:latin typeface="-apple-system"/>
              </a:rPr>
              <a:t> </a:t>
            </a:r>
            <a:r>
              <a:rPr lang="en-GB" b="0" i="0" dirty="0" err="1">
                <a:solidFill>
                  <a:srgbClr val="121512"/>
                </a:solidFill>
                <a:effectLst/>
                <a:latin typeface="-apple-system"/>
              </a:rPr>
              <a:t>tortul</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au </a:t>
            </a:r>
            <a:r>
              <a:rPr lang="en-GB" b="0" i="0" dirty="0" err="1">
                <a:solidFill>
                  <a:srgbClr val="121512"/>
                </a:solidFill>
                <a:effectLst/>
                <a:latin typeface="-apple-system"/>
              </a:rPr>
              <a:t>împărțit</a:t>
            </a:r>
            <a:r>
              <a:rPr lang="en-GB" b="0" i="0" dirty="0">
                <a:solidFill>
                  <a:srgbClr val="121512"/>
                </a:solidFill>
                <a:effectLst/>
                <a:latin typeface="-apple-system"/>
              </a:rPr>
              <a:t> </a:t>
            </a:r>
            <a:r>
              <a:rPr lang="en-GB" b="0" i="0" dirty="0" err="1">
                <a:solidFill>
                  <a:srgbClr val="121512"/>
                </a:solidFill>
                <a:effectLst/>
                <a:latin typeface="-apple-system"/>
              </a:rPr>
              <a:t>felii</a:t>
            </a:r>
            <a:r>
              <a:rPr lang="en-GB" b="0" i="0" dirty="0">
                <a:solidFill>
                  <a:srgbClr val="121512"/>
                </a:solidFill>
                <a:effectLst/>
                <a:latin typeface="-apple-system"/>
              </a:rPr>
              <a:t> </a:t>
            </a:r>
            <a:r>
              <a:rPr lang="en-GB" b="0" i="0" dirty="0" err="1">
                <a:solidFill>
                  <a:srgbClr val="121512"/>
                </a:solidFill>
                <a:effectLst/>
                <a:latin typeface="-apple-system"/>
              </a:rPr>
              <a:t>fiecăruia</a:t>
            </a:r>
            <a:r>
              <a:rPr lang="en-GB" b="0" i="0" dirty="0">
                <a:solidFill>
                  <a:srgbClr val="121512"/>
                </a:solidFill>
                <a:effectLst/>
                <a:latin typeface="-apple-system"/>
              </a:rPr>
              <a:t>, </a:t>
            </a:r>
            <a:r>
              <a:rPr lang="en-GB" b="0" i="0" dirty="0" err="1">
                <a:solidFill>
                  <a:srgbClr val="121512"/>
                </a:solidFill>
                <a:effectLst/>
                <a:latin typeface="-apple-system"/>
              </a:rPr>
              <a:t>râzând</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t>
            </a:r>
            <a:r>
              <a:rPr lang="en-GB" b="0" i="0" dirty="0" err="1">
                <a:solidFill>
                  <a:srgbClr val="121512"/>
                </a:solidFill>
                <a:effectLst/>
                <a:latin typeface="-apple-system"/>
              </a:rPr>
              <a:t>cântând</a:t>
            </a:r>
            <a:r>
              <a:rPr lang="en-GB" b="0" i="0" dirty="0">
                <a:solidFill>
                  <a:srgbClr val="121512"/>
                </a:solidFill>
                <a:effectLst/>
                <a:latin typeface="-apple-system"/>
              </a:rPr>
              <a:t>. </a:t>
            </a:r>
            <a:r>
              <a:rPr lang="en-GB" b="0" i="0" dirty="0" err="1">
                <a:solidFill>
                  <a:srgbClr val="121512"/>
                </a:solidFill>
                <a:effectLst/>
                <a:latin typeface="-apple-system"/>
              </a:rPr>
              <a:t>Fiecare</a:t>
            </a:r>
            <a:r>
              <a:rPr lang="en-GB" b="0" i="0" dirty="0">
                <a:solidFill>
                  <a:srgbClr val="121512"/>
                </a:solidFill>
                <a:effectLst/>
                <a:latin typeface="-apple-system"/>
              </a:rPr>
              <a:t> </a:t>
            </a:r>
            <a:r>
              <a:rPr lang="en-GB" b="0" i="0" dirty="0" err="1">
                <a:solidFill>
                  <a:srgbClr val="121512"/>
                </a:solidFill>
                <a:effectLst/>
                <a:latin typeface="-apple-system"/>
              </a:rPr>
              <a:t>bucățică</a:t>
            </a:r>
            <a:r>
              <a:rPr lang="en-GB" b="0" i="0" dirty="0">
                <a:solidFill>
                  <a:srgbClr val="121512"/>
                </a:solidFill>
                <a:effectLst/>
                <a:latin typeface="-apple-system"/>
              </a:rPr>
              <a:t> era o </a:t>
            </a:r>
            <a:r>
              <a:rPr lang="en-GB" b="0" i="0" dirty="0" err="1">
                <a:solidFill>
                  <a:srgbClr val="121512"/>
                </a:solidFill>
                <a:effectLst/>
                <a:latin typeface="-apple-system"/>
              </a:rPr>
              <a:t>celebrare</a:t>
            </a:r>
            <a:r>
              <a:rPr lang="en-GB" b="0" i="0" dirty="0">
                <a:solidFill>
                  <a:srgbClr val="121512"/>
                </a:solidFill>
                <a:effectLst/>
                <a:latin typeface="-apple-system"/>
              </a:rPr>
              <a:t> a </a:t>
            </a:r>
            <a:r>
              <a:rPr lang="en-GB" b="0" i="0" dirty="0" err="1">
                <a:solidFill>
                  <a:srgbClr val="121512"/>
                </a:solidFill>
                <a:effectLst/>
                <a:latin typeface="-apple-system"/>
              </a:rPr>
              <a:t>iubirii</a:t>
            </a:r>
            <a:r>
              <a:rPr lang="en-GB" b="0" i="0" dirty="0">
                <a:solidFill>
                  <a:srgbClr val="121512"/>
                </a:solidFill>
                <a:effectLst/>
                <a:latin typeface="-apple-system"/>
              </a:rPr>
              <a:t> </a:t>
            </a:r>
            <a:r>
              <a:rPr lang="en-GB" b="0" i="0" dirty="0" err="1">
                <a:solidFill>
                  <a:srgbClr val="121512"/>
                </a:solidFill>
                <a:effectLst/>
                <a:latin typeface="-apple-system"/>
              </a:rPr>
              <a:t>lui</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 </a:t>
            </a:r>
            <a:r>
              <a:rPr lang="en-GB" b="0" i="0" dirty="0" err="1">
                <a:solidFill>
                  <a:srgbClr val="121512"/>
                </a:solidFill>
                <a:effectLst/>
                <a:latin typeface="-apple-system"/>
              </a:rPr>
              <a:t>comunității</a:t>
            </a:r>
            <a:r>
              <a:rPr lang="en-GB" b="0" i="0" dirty="0">
                <a:solidFill>
                  <a:srgbClr val="121512"/>
                </a:solidFill>
                <a:effectLst/>
                <a:latin typeface="-apple-system"/>
              </a:rPr>
              <a:t> lor. La </a:t>
            </a:r>
            <a:r>
              <a:rPr lang="en-GB" b="0" i="0" dirty="0" err="1">
                <a:solidFill>
                  <a:srgbClr val="121512"/>
                </a:solidFill>
                <a:effectLst/>
                <a:latin typeface="-apple-system"/>
              </a:rPr>
              <a:t>finalul</a:t>
            </a:r>
            <a:r>
              <a:rPr lang="en-GB" b="0" i="0" dirty="0">
                <a:solidFill>
                  <a:srgbClr val="121512"/>
                </a:solidFill>
                <a:effectLst/>
                <a:latin typeface="-apple-system"/>
              </a:rPr>
              <a:t> </a:t>
            </a:r>
            <a:r>
              <a:rPr lang="en-GB" b="0" i="0" dirty="0" err="1">
                <a:solidFill>
                  <a:srgbClr val="121512"/>
                </a:solidFill>
                <a:effectLst/>
                <a:latin typeface="-apple-system"/>
              </a:rPr>
              <a:t>zilei</a:t>
            </a:r>
            <a:r>
              <a:rPr lang="en-GB" b="0" i="0" dirty="0">
                <a:solidFill>
                  <a:srgbClr val="121512"/>
                </a:solidFill>
                <a:effectLst/>
                <a:latin typeface="-apple-system"/>
              </a:rPr>
              <a:t>, </a:t>
            </a:r>
            <a:r>
              <a:rPr lang="en-GB" b="0" i="0" dirty="0" err="1">
                <a:solidFill>
                  <a:srgbClr val="121512"/>
                </a:solidFill>
                <a:effectLst/>
                <a:latin typeface="-apple-system"/>
              </a:rPr>
              <a:t>pastorul</a:t>
            </a:r>
            <a:r>
              <a:rPr lang="en-GB" b="0" i="0" dirty="0">
                <a:solidFill>
                  <a:srgbClr val="121512"/>
                </a:solidFill>
                <a:effectLst/>
                <a:latin typeface="-apple-system"/>
              </a:rPr>
              <a:t> le-a </a:t>
            </a:r>
            <a:r>
              <a:rPr lang="en-GB" b="0" i="0" dirty="0" err="1">
                <a:solidFill>
                  <a:srgbClr val="121512"/>
                </a:solidFill>
                <a:effectLst/>
                <a:latin typeface="-apple-system"/>
              </a:rPr>
              <a:t>spus</a:t>
            </a:r>
            <a:r>
              <a:rPr lang="en-GB" b="0" i="0" dirty="0">
                <a:solidFill>
                  <a:srgbClr val="121512"/>
                </a:solidFill>
                <a:effectLst/>
                <a:latin typeface="-apple-system"/>
              </a:rPr>
              <a:t>: "Am </a:t>
            </a:r>
            <a:r>
              <a:rPr lang="en-GB" b="0" i="0" dirty="0" err="1">
                <a:solidFill>
                  <a:srgbClr val="121512"/>
                </a:solidFill>
                <a:effectLst/>
                <a:latin typeface="-apple-system"/>
              </a:rPr>
              <a:t>construit</a:t>
            </a:r>
            <a:r>
              <a:rPr lang="en-GB" b="0" i="0" dirty="0">
                <a:solidFill>
                  <a:srgbClr val="121512"/>
                </a:solidFill>
                <a:effectLst/>
                <a:latin typeface="-apple-system"/>
              </a:rPr>
              <a:t> </a:t>
            </a:r>
            <a:r>
              <a:rPr lang="en-GB" b="0" i="0" dirty="0" err="1">
                <a:solidFill>
                  <a:srgbClr val="121512"/>
                </a:solidFill>
                <a:effectLst/>
                <a:latin typeface="-apple-system"/>
              </a:rPr>
              <a:t>împreună</a:t>
            </a:r>
            <a:r>
              <a:rPr lang="en-GB" b="0" i="0" dirty="0">
                <a:solidFill>
                  <a:srgbClr val="121512"/>
                </a:solidFill>
                <a:effectLst/>
                <a:latin typeface="-apple-system"/>
              </a:rPr>
              <a:t> un </a:t>
            </a:r>
            <a:r>
              <a:rPr lang="en-GB" b="0" i="0" dirty="0" err="1">
                <a:solidFill>
                  <a:srgbClr val="121512"/>
                </a:solidFill>
                <a:effectLst/>
                <a:latin typeface="-apple-system"/>
              </a:rPr>
              <a:t>spațiu</a:t>
            </a:r>
            <a:r>
              <a:rPr lang="en-GB" b="0" i="0" dirty="0">
                <a:solidFill>
                  <a:srgbClr val="121512"/>
                </a:solidFill>
                <a:effectLst/>
                <a:latin typeface="-apple-system"/>
              </a:rPr>
              <a:t> de </a:t>
            </a:r>
            <a:r>
              <a:rPr lang="en-GB" b="0" i="0" dirty="0" err="1">
                <a:solidFill>
                  <a:srgbClr val="121512"/>
                </a:solidFill>
                <a:effectLst/>
                <a:latin typeface="-apple-system"/>
              </a:rPr>
              <a:t>iubire</a:t>
            </a:r>
            <a:r>
              <a:rPr lang="en-GB" b="0" i="0" dirty="0">
                <a:solidFill>
                  <a:srgbClr val="121512"/>
                </a:solidFill>
                <a:effectLst/>
                <a:latin typeface="-apple-system"/>
              </a:rPr>
              <a:t> </a:t>
            </a:r>
            <a:r>
              <a:rPr lang="en-GB" b="0" i="0" dirty="0" err="1">
                <a:solidFill>
                  <a:srgbClr val="121512"/>
                </a:solidFill>
                <a:effectLst/>
                <a:latin typeface="-apple-system"/>
              </a:rPr>
              <a:t>în</a:t>
            </a:r>
            <a:r>
              <a:rPr lang="en-GB" b="0" i="0" dirty="0">
                <a:solidFill>
                  <a:srgbClr val="121512"/>
                </a:solidFill>
                <a:effectLst/>
                <a:latin typeface="-apple-system"/>
              </a:rPr>
              <a:t> </a:t>
            </a:r>
            <a:r>
              <a:rPr lang="en-GB" b="0" i="0" dirty="0" err="1">
                <a:solidFill>
                  <a:srgbClr val="121512"/>
                </a:solidFill>
                <a:effectLst/>
                <a:latin typeface="-apple-system"/>
              </a:rPr>
              <a:t>această</a:t>
            </a:r>
            <a:r>
              <a:rPr lang="en-GB" b="0" i="0" dirty="0">
                <a:solidFill>
                  <a:srgbClr val="121512"/>
                </a:solidFill>
                <a:effectLst/>
                <a:latin typeface="-apple-system"/>
              </a:rPr>
              <a:t> </a:t>
            </a:r>
            <a:r>
              <a:rPr lang="en-GB" b="0" i="0" dirty="0" err="1">
                <a:solidFill>
                  <a:srgbClr val="121512"/>
                </a:solidFill>
                <a:effectLst/>
                <a:latin typeface="-apple-system"/>
              </a:rPr>
              <a:t>biserică</a:t>
            </a:r>
            <a:r>
              <a:rPr lang="en-GB" b="0" i="0" dirty="0">
                <a:solidFill>
                  <a:srgbClr val="121512"/>
                </a:solidFill>
                <a:effectLst/>
                <a:latin typeface="-apple-system"/>
              </a:rPr>
              <a:t>. </a:t>
            </a:r>
            <a:r>
              <a:rPr lang="en-GB" b="0" i="0" dirty="0" err="1">
                <a:solidFill>
                  <a:srgbClr val="121512"/>
                </a:solidFill>
                <a:effectLst/>
                <a:latin typeface="-apple-system"/>
              </a:rPr>
              <a:t>Iar</a:t>
            </a:r>
            <a:r>
              <a:rPr lang="en-GB" b="0" i="0" dirty="0">
                <a:solidFill>
                  <a:srgbClr val="121512"/>
                </a:solidFill>
                <a:effectLst/>
                <a:latin typeface="-apple-system"/>
              </a:rPr>
              <a:t> </a:t>
            </a:r>
            <a:r>
              <a:rPr lang="en-GB" b="0" i="0" dirty="0" err="1">
                <a:solidFill>
                  <a:srgbClr val="121512"/>
                </a:solidFill>
                <a:effectLst/>
                <a:latin typeface="-apple-system"/>
              </a:rPr>
              <a:t>sărbătoarea</a:t>
            </a:r>
            <a:r>
              <a:rPr lang="en-GB" b="0" i="0" dirty="0">
                <a:solidFill>
                  <a:srgbClr val="121512"/>
                </a:solidFill>
                <a:effectLst/>
                <a:latin typeface="-apple-system"/>
              </a:rPr>
              <a:t> </a:t>
            </a:r>
            <a:r>
              <a:rPr lang="en-GB" b="0" i="0" dirty="0" err="1">
                <a:solidFill>
                  <a:srgbClr val="121512"/>
                </a:solidFill>
                <a:effectLst/>
                <a:latin typeface="-apple-system"/>
              </a:rPr>
              <a:t>noastră</a:t>
            </a:r>
            <a:r>
              <a:rPr lang="en-GB" b="0" i="0" dirty="0">
                <a:solidFill>
                  <a:srgbClr val="121512"/>
                </a:solidFill>
                <a:effectLst/>
                <a:latin typeface="-apple-system"/>
              </a:rPr>
              <a:t> nu se </a:t>
            </a:r>
            <a:r>
              <a:rPr lang="en-GB" b="0" i="0" dirty="0" err="1">
                <a:solidFill>
                  <a:srgbClr val="121512"/>
                </a:solidFill>
                <a:effectLst/>
                <a:latin typeface="-apple-system"/>
              </a:rPr>
              <a:t>termină</a:t>
            </a:r>
            <a:r>
              <a:rPr lang="en-GB" b="0" i="0" dirty="0">
                <a:solidFill>
                  <a:srgbClr val="121512"/>
                </a:solidFill>
                <a:effectLst/>
                <a:latin typeface="-apple-system"/>
              </a:rPr>
              <a:t> </a:t>
            </a:r>
            <a:r>
              <a:rPr lang="en-GB" b="0" i="0" dirty="0" err="1">
                <a:solidFill>
                  <a:srgbClr val="121512"/>
                </a:solidFill>
                <a:effectLst/>
                <a:latin typeface="-apple-system"/>
              </a:rPr>
              <a:t>aici</a:t>
            </a:r>
            <a:r>
              <a:rPr lang="en-GB" b="0" i="0" dirty="0">
                <a:solidFill>
                  <a:srgbClr val="121512"/>
                </a:solidFill>
                <a:effectLst/>
                <a:latin typeface="-apple-system"/>
              </a:rPr>
              <a:t>. </a:t>
            </a:r>
            <a:r>
              <a:rPr lang="en-GB" b="0" i="0" dirty="0" err="1">
                <a:solidFill>
                  <a:srgbClr val="121512"/>
                </a:solidFill>
                <a:effectLst/>
                <a:latin typeface="-apple-system"/>
              </a:rPr>
              <a:t>Să</a:t>
            </a:r>
            <a:r>
              <a:rPr lang="en-GB" b="0" i="0" dirty="0">
                <a:solidFill>
                  <a:srgbClr val="121512"/>
                </a:solidFill>
                <a:effectLst/>
                <a:latin typeface="-apple-system"/>
              </a:rPr>
              <a:t> </a:t>
            </a:r>
            <a:r>
              <a:rPr lang="en-GB" b="0" i="0" dirty="0" err="1">
                <a:solidFill>
                  <a:srgbClr val="121512"/>
                </a:solidFill>
                <a:effectLst/>
                <a:latin typeface="-apple-system"/>
              </a:rPr>
              <a:t>continuăm</a:t>
            </a:r>
            <a:r>
              <a:rPr lang="en-GB" b="0" i="0" dirty="0">
                <a:solidFill>
                  <a:srgbClr val="121512"/>
                </a:solidFill>
                <a:effectLst/>
                <a:latin typeface="-apple-system"/>
              </a:rPr>
              <a:t> </a:t>
            </a:r>
            <a:r>
              <a:rPr lang="en-GB" b="0" i="0" dirty="0" err="1">
                <a:solidFill>
                  <a:srgbClr val="121512"/>
                </a:solidFill>
                <a:effectLst/>
                <a:latin typeface="-apple-system"/>
              </a:rPr>
              <a:t>să</a:t>
            </a:r>
            <a:r>
              <a:rPr lang="en-GB" b="0" i="0" dirty="0">
                <a:solidFill>
                  <a:srgbClr val="121512"/>
                </a:solidFill>
                <a:effectLst/>
                <a:latin typeface="-apple-system"/>
              </a:rPr>
              <a:t> </a:t>
            </a:r>
            <a:r>
              <a:rPr lang="en-GB" b="0" i="0" dirty="0" err="1">
                <a:solidFill>
                  <a:srgbClr val="121512"/>
                </a:solidFill>
                <a:effectLst/>
                <a:latin typeface="-apple-system"/>
              </a:rPr>
              <a:t>celebrăm</a:t>
            </a:r>
            <a:r>
              <a:rPr lang="en-GB" b="0" i="0" dirty="0">
                <a:solidFill>
                  <a:srgbClr val="121512"/>
                </a:solidFill>
                <a:effectLst/>
                <a:latin typeface="-apple-system"/>
              </a:rPr>
              <a:t> </a:t>
            </a:r>
            <a:r>
              <a:rPr lang="en-GB" b="0" i="0" dirty="0" err="1">
                <a:solidFill>
                  <a:srgbClr val="121512"/>
                </a:solidFill>
                <a:effectLst/>
                <a:latin typeface="-apple-system"/>
              </a:rPr>
              <a:t>iubirea</a:t>
            </a:r>
            <a:r>
              <a:rPr lang="en-GB" b="0" i="0" dirty="0">
                <a:solidFill>
                  <a:srgbClr val="121512"/>
                </a:solidFill>
                <a:effectLst/>
                <a:latin typeface="-apple-system"/>
              </a:rPr>
              <a:t> </a:t>
            </a:r>
            <a:r>
              <a:rPr lang="en-GB" b="0" i="0" dirty="0" err="1">
                <a:solidFill>
                  <a:srgbClr val="121512"/>
                </a:solidFill>
                <a:effectLst/>
                <a:latin typeface="-apple-system"/>
              </a:rPr>
              <a:t>lui</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a:t>
            </a:r>
            <a:r>
              <a:rPr lang="en-GB" b="0" i="0" dirty="0" err="1">
                <a:solidFill>
                  <a:srgbClr val="121512"/>
                </a:solidFill>
                <a:effectLst/>
                <a:latin typeface="-apple-system"/>
              </a:rPr>
              <a:t>în</a:t>
            </a:r>
            <a:r>
              <a:rPr lang="en-GB" b="0" i="0" dirty="0">
                <a:solidFill>
                  <a:srgbClr val="121512"/>
                </a:solidFill>
                <a:effectLst/>
                <a:latin typeface="-apple-system"/>
              </a:rPr>
              <a:t> </a:t>
            </a:r>
            <a:r>
              <a:rPr lang="en-GB" b="0" i="0" dirty="0" err="1">
                <a:solidFill>
                  <a:srgbClr val="121512"/>
                </a:solidFill>
                <a:effectLst/>
                <a:latin typeface="-apple-system"/>
              </a:rPr>
              <a:t>fiecare</a:t>
            </a:r>
            <a:r>
              <a:rPr lang="en-GB" b="0" i="0" dirty="0">
                <a:solidFill>
                  <a:srgbClr val="121512"/>
                </a:solidFill>
                <a:effectLst/>
                <a:latin typeface="-apple-system"/>
              </a:rPr>
              <a:t> zi, </a:t>
            </a:r>
            <a:r>
              <a:rPr lang="en-GB" b="0" i="0" dirty="0" err="1">
                <a:solidFill>
                  <a:srgbClr val="121512"/>
                </a:solidFill>
                <a:effectLst/>
                <a:latin typeface="-apple-system"/>
              </a:rPr>
              <a:t>împărtășind</a:t>
            </a:r>
            <a:r>
              <a:rPr lang="en-GB" b="0" i="0" dirty="0">
                <a:solidFill>
                  <a:srgbClr val="121512"/>
                </a:solidFill>
                <a:effectLst/>
                <a:latin typeface="-apple-system"/>
              </a:rPr>
              <a:t> </a:t>
            </a:r>
            <a:r>
              <a:rPr lang="en-GB" b="0" i="0" dirty="0" err="1">
                <a:solidFill>
                  <a:srgbClr val="121512"/>
                </a:solidFill>
                <a:effectLst/>
                <a:latin typeface="-apple-system"/>
              </a:rPr>
              <a:t>bucurie</a:t>
            </a:r>
            <a:r>
              <a:rPr lang="en-GB" b="0" i="0" dirty="0">
                <a:solidFill>
                  <a:srgbClr val="121512"/>
                </a:solidFill>
                <a:effectLst/>
                <a:latin typeface="-apple-system"/>
              </a:rPr>
              <a:t>, </a:t>
            </a:r>
            <a:r>
              <a:rPr lang="en-GB" b="0" i="0" dirty="0" err="1">
                <a:solidFill>
                  <a:srgbClr val="121512"/>
                </a:solidFill>
                <a:effectLst/>
                <a:latin typeface="-apple-system"/>
              </a:rPr>
              <a:t>prietenie</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a:t>
            </a:r>
            <a:r>
              <a:rPr lang="en-GB" b="0" i="0" dirty="0" err="1">
                <a:solidFill>
                  <a:srgbClr val="121512"/>
                </a:solidFill>
                <a:effectLst/>
                <a:latin typeface="-apple-system"/>
              </a:rPr>
              <a:t>daruri</a:t>
            </a:r>
            <a:r>
              <a:rPr lang="en-GB" b="0" i="0" dirty="0">
                <a:solidFill>
                  <a:srgbClr val="121512"/>
                </a:solidFill>
                <a:effectLst/>
                <a:latin typeface="-apple-system"/>
              </a:rPr>
              <a:t> cu </a:t>
            </a:r>
            <a:r>
              <a:rPr lang="en-GB" b="0" i="0" dirty="0" err="1">
                <a:solidFill>
                  <a:srgbClr val="121512"/>
                </a:solidFill>
                <a:effectLst/>
                <a:latin typeface="-apple-system"/>
              </a:rPr>
              <a:t>cei</a:t>
            </a:r>
            <a:r>
              <a:rPr lang="en-GB" b="0" i="0" dirty="0">
                <a:solidFill>
                  <a:srgbClr val="121512"/>
                </a:solidFill>
                <a:effectLst/>
                <a:latin typeface="-apple-system"/>
              </a:rPr>
              <a:t> din </a:t>
            </a:r>
            <a:r>
              <a:rPr lang="en-GB" b="0" i="0" dirty="0" err="1">
                <a:solidFill>
                  <a:srgbClr val="121512"/>
                </a:solidFill>
                <a:effectLst/>
                <a:latin typeface="-apple-system"/>
              </a:rPr>
              <a:t>jur</a:t>
            </a:r>
            <a:r>
              <a:rPr lang="en-GB" b="0" i="0" dirty="0">
                <a:solidFill>
                  <a:srgbClr val="121512"/>
                </a:solidFill>
                <a:effectLst/>
                <a:latin typeface="-apple-system"/>
              </a:rPr>
              <a:t>."</a:t>
            </a:r>
            <a:r>
              <a:rPr lang="en-GB" b="0" i="0" dirty="0" err="1">
                <a:solidFill>
                  <a:srgbClr val="121512"/>
                </a:solidFill>
                <a:effectLst/>
                <a:latin typeface="-apple-system"/>
              </a:rPr>
              <a:t>Cei</a:t>
            </a:r>
            <a:r>
              <a:rPr lang="en-GB" b="0" i="0" dirty="0">
                <a:solidFill>
                  <a:srgbClr val="121512"/>
                </a:solidFill>
                <a:effectLst/>
                <a:latin typeface="-apple-system"/>
              </a:rPr>
              <a:t> </a:t>
            </a:r>
            <a:r>
              <a:rPr lang="en-GB" b="0" i="0" dirty="0" err="1">
                <a:solidFill>
                  <a:srgbClr val="121512"/>
                </a:solidFill>
                <a:effectLst/>
                <a:latin typeface="-apple-system"/>
              </a:rPr>
              <a:t>mici</a:t>
            </a:r>
            <a:r>
              <a:rPr lang="en-GB" b="0" i="0" dirty="0">
                <a:solidFill>
                  <a:srgbClr val="121512"/>
                </a:solidFill>
                <a:effectLst/>
                <a:latin typeface="-apple-system"/>
              </a:rPr>
              <a:t> au </a:t>
            </a:r>
            <a:r>
              <a:rPr lang="en-GB" b="0" i="0" dirty="0" err="1">
                <a:solidFill>
                  <a:srgbClr val="121512"/>
                </a:solidFill>
                <a:effectLst/>
                <a:latin typeface="-apple-system"/>
              </a:rPr>
              <a:t>plecat</a:t>
            </a:r>
            <a:r>
              <a:rPr lang="en-GB" b="0" i="0" dirty="0">
                <a:solidFill>
                  <a:srgbClr val="121512"/>
                </a:solidFill>
                <a:effectLst/>
                <a:latin typeface="-apple-system"/>
              </a:rPr>
              <a:t> </a:t>
            </a:r>
            <a:r>
              <a:rPr lang="en-GB" b="0" i="0" dirty="0" err="1">
                <a:solidFill>
                  <a:srgbClr val="121512"/>
                </a:solidFill>
                <a:effectLst/>
                <a:latin typeface="-apple-system"/>
              </a:rPr>
              <a:t>acasă</a:t>
            </a:r>
            <a:r>
              <a:rPr lang="en-GB" b="0" i="0" dirty="0">
                <a:solidFill>
                  <a:srgbClr val="121512"/>
                </a:solidFill>
                <a:effectLst/>
                <a:latin typeface="-apple-system"/>
              </a:rPr>
              <a:t> </a:t>
            </a:r>
            <a:r>
              <a:rPr lang="en-GB" b="0" i="0" dirty="0" err="1">
                <a:solidFill>
                  <a:srgbClr val="121512"/>
                </a:solidFill>
                <a:effectLst/>
                <a:latin typeface="-apple-system"/>
              </a:rPr>
              <a:t>zâmbind</a:t>
            </a:r>
            <a:r>
              <a:rPr lang="en-GB" b="0" i="0" dirty="0">
                <a:solidFill>
                  <a:srgbClr val="121512"/>
                </a:solidFill>
                <a:effectLst/>
                <a:latin typeface="-apple-system"/>
              </a:rPr>
              <a:t>, </a:t>
            </a:r>
            <a:r>
              <a:rPr lang="en-GB" b="0" i="0" dirty="0" err="1">
                <a:solidFill>
                  <a:srgbClr val="121512"/>
                </a:solidFill>
                <a:effectLst/>
                <a:latin typeface="-apple-system"/>
              </a:rPr>
              <a:t>învățând</a:t>
            </a:r>
            <a:r>
              <a:rPr lang="en-GB" b="0" i="0" dirty="0">
                <a:solidFill>
                  <a:srgbClr val="121512"/>
                </a:solidFill>
                <a:effectLst/>
                <a:latin typeface="-apple-system"/>
              </a:rPr>
              <a:t> </a:t>
            </a:r>
            <a:r>
              <a:rPr lang="en-GB" b="0" i="0" dirty="0" err="1">
                <a:solidFill>
                  <a:srgbClr val="121512"/>
                </a:solidFill>
                <a:effectLst/>
                <a:latin typeface="-apple-system"/>
              </a:rPr>
              <a:t>că</a:t>
            </a:r>
            <a:r>
              <a:rPr lang="en-GB" b="0" i="0" dirty="0">
                <a:solidFill>
                  <a:srgbClr val="121512"/>
                </a:solidFill>
                <a:effectLst/>
                <a:latin typeface="-apple-system"/>
              </a:rPr>
              <a:t> </a:t>
            </a:r>
            <a:r>
              <a:rPr lang="en-GB" b="0" i="0" dirty="0" err="1">
                <a:solidFill>
                  <a:srgbClr val="121512"/>
                </a:solidFill>
                <a:effectLst/>
                <a:latin typeface="-apple-system"/>
              </a:rPr>
              <a:t>fiecare</a:t>
            </a:r>
            <a:r>
              <a:rPr lang="en-GB" b="0" i="0" dirty="0">
                <a:solidFill>
                  <a:srgbClr val="121512"/>
                </a:solidFill>
                <a:effectLst/>
                <a:latin typeface="-apple-system"/>
              </a:rPr>
              <a:t> zi </a:t>
            </a:r>
            <a:r>
              <a:rPr lang="en-GB" b="0" i="0" dirty="0" err="1">
                <a:solidFill>
                  <a:srgbClr val="121512"/>
                </a:solidFill>
                <a:effectLst/>
                <a:latin typeface="-apple-system"/>
              </a:rPr>
              <a:t>poate</a:t>
            </a:r>
            <a:r>
              <a:rPr lang="en-GB" b="0" i="0" dirty="0">
                <a:solidFill>
                  <a:srgbClr val="121512"/>
                </a:solidFill>
                <a:effectLst/>
                <a:latin typeface="-apple-system"/>
              </a:rPr>
              <a:t> fi o </a:t>
            </a:r>
            <a:r>
              <a:rPr lang="en-GB" b="0" i="0" dirty="0" err="1">
                <a:solidFill>
                  <a:srgbClr val="121512"/>
                </a:solidFill>
                <a:effectLst/>
                <a:latin typeface="-apple-system"/>
              </a:rPr>
              <a:t>sărbătoare</a:t>
            </a:r>
            <a:r>
              <a:rPr lang="en-GB" b="0" i="0" dirty="0">
                <a:solidFill>
                  <a:srgbClr val="121512"/>
                </a:solidFill>
                <a:effectLst/>
                <a:latin typeface="-apple-system"/>
              </a:rPr>
              <a:t> </a:t>
            </a:r>
            <a:r>
              <a:rPr lang="en-GB" b="0" i="0" dirty="0" err="1">
                <a:solidFill>
                  <a:srgbClr val="121512"/>
                </a:solidFill>
                <a:effectLst/>
                <a:latin typeface="-apple-system"/>
              </a:rPr>
              <a:t>atunci</a:t>
            </a:r>
            <a:r>
              <a:rPr lang="en-GB" b="0" i="0" dirty="0">
                <a:solidFill>
                  <a:srgbClr val="121512"/>
                </a:solidFill>
                <a:effectLst/>
                <a:latin typeface="-apple-system"/>
              </a:rPr>
              <a:t> </a:t>
            </a:r>
            <a:r>
              <a:rPr lang="en-GB" b="0" i="0" dirty="0" err="1">
                <a:solidFill>
                  <a:srgbClr val="121512"/>
                </a:solidFill>
                <a:effectLst/>
                <a:latin typeface="-apple-system"/>
              </a:rPr>
              <a:t>când</a:t>
            </a:r>
            <a:r>
              <a:rPr lang="en-GB" b="0" i="0" dirty="0">
                <a:solidFill>
                  <a:srgbClr val="121512"/>
                </a:solidFill>
                <a:effectLst/>
                <a:latin typeface="-apple-system"/>
              </a:rPr>
              <a:t> ne </a:t>
            </a:r>
            <a:r>
              <a:rPr lang="en-GB" b="0" i="0" dirty="0" err="1">
                <a:solidFill>
                  <a:srgbClr val="121512"/>
                </a:solidFill>
                <a:effectLst/>
                <a:latin typeface="-apple-system"/>
              </a:rPr>
              <a:t>bucurăm</a:t>
            </a:r>
            <a:r>
              <a:rPr lang="en-GB" b="0" i="0" dirty="0">
                <a:solidFill>
                  <a:srgbClr val="121512"/>
                </a:solidFill>
                <a:effectLst/>
                <a:latin typeface="-apple-system"/>
              </a:rPr>
              <a:t> de </a:t>
            </a:r>
            <a:r>
              <a:rPr lang="en-GB" b="0" i="0" dirty="0" err="1">
                <a:solidFill>
                  <a:srgbClr val="121512"/>
                </a:solidFill>
                <a:effectLst/>
                <a:latin typeface="-apple-system"/>
              </a:rPr>
              <a:t>iubirea</a:t>
            </a:r>
            <a:r>
              <a:rPr lang="en-GB" b="0" i="0" dirty="0">
                <a:solidFill>
                  <a:srgbClr val="121512"/>
                </a:solidFill>
                <a:effectLst/>
                <a:latin typeface="-apple-system"/>
              </a:rPr>
              <a:t> </a:t>
            </a:r>
            <a:r>
              <a:rPr lang="en-GB" b="0" i="0" dirty="0" err="1">
                <a:solidFill>
                  <a:srgbClr val="121512"/>
                </a:solidFill>
                <a:effectLst/>
                <a:latin typeface="-apple-system"/>
              </a:rPr>
              <a:t>lui</a:t>
            </a:r>
            <a:r>
              <a:rPr lang="en-GB" b="0" i="0" dirty="0">
                <a:solidFill>
                  <a:srgbClr val="121512"/>
                </a:solidFill>
                <a:effectLst/>
                <a:latin typeface="-apple-system"/>
              </a:rPr>
              <a:t> </a:t>
            </a:r>
            <a:r>
              <a:rPr lang="en-GB" b="0" i="0" dirty="0" err="1">
                <a:solidFill>
                  <a:srgbClr val="121512"/>
                </a:solidFill>
                <a:effectLst/>
                <a:latin typeface="-apple-system"/>
              </a:rPr>
              <a:t>Dumnezeu</a:t>
            </a:r>
            <a:r>
              <a:rPr lang="en-GB" b="0" i="0" dirty="0">
                <a:solidFill>
                  <a:srgbClr val="121512"/>
                </a:solidFill>
                <a:effectLst/>
                <a:latin typeface="-apple-system"/>
              </a:rPr>
              <a:t> </a:t>
            </a:r>
            <a:r>
              <a:rPr lang="en-GB" b="0" i="0" dirty="0" err="1">
                <a:solidFill>
                  <a:srgbClr val="121512"/>
                </a:solidFill>
                <a:effectLst/>
                <a:latin typeface="-apple-system"/>
              </a:rPr>
              <a:t>și</a:t>
            </a:r>
            <a:r>
              <a:rPr lang="en-GB" b="0" i="0" dirty="0">
                <a:solidFill>
                  <a:srgbClr val="121512"/>
                </a:solidFill>
                <a:effectLst/>
                <a:latin typeface="-apple-system"/>
              </a:rPr>
              <a:t> de </a:t>
            </a:r>
            <a:r>
              <a:rPr lang="en-GB" b="0" i="0" dirty="0" err="1">
                <a:solidFill>
                  <a:srgbClr val="121512"/>
                </a:solidFill>
                <a:effectLst/>
                <a:latin typeface="-apple-system"/>
              </a:rPr>
              <a:t>darurile</a:t>
            </a:r>
            <a:r>
              <a:rPr lang="en-GB" b="0" i="0" dirty="0">
                <a:solidFill>
                  <a:srgbClr val="121512"/>
                </a:solidFill>
                <a:effectLst/>
                <a:latin typeface="-apple-system"/>
              </a:rPr>
              <a:t> pe care </a:t>
            </a:r>
            <a:r>
              <a:rPr lang="en-GB" b="0" i="0" dirty="0" err="1">
                <a:solidFill>
                  <a:srgbClr val="121512"/>
                </a:solidFill>
                <a:effectLst/>
                <a:latin typeface="-apple-system"/>
              </a:rPr>
              <a:t>ni</a:t>
            </a:r>
            <a:r>
              <a:rPr lang="en-GB" b="0" i="0" dirty="0">
                <a:solidFill>
                  <a:srgbClr val="121512"/>
                </a:solidFill>
                <a:effectLst/>
                <a:latin typeface="-apple-system"/>
              </a:rPr>
              <a:t> le </a:t>
            </a:r>
            <a:r>
              <a:rPr lang="en-GB" b="0" i="0" dirty="0" err="1">
                <a:solidFill>
                  <a:srgbClr val="121512"/>
                </a:solidFill>
                <a:effectLst/>
                <a:latin typeface="-apple-system"/>
              </a:rPr>
              <a:t>oferă</a:t>
            </a:r>
            <a:r>
              <a:rPr lang="en-GB" b="0" i="0" dirty="0">
                <a:solidFill>
                  <a:srgbClr val="121512"/>
                </a:solidFill>
                <a:effectLst/>
                <a:latin typeface="-apple-system"/>
              </a:rPr>
              <a:t>. </a:t>
            </a:r>
          </a:p>
          <a:p>
            <a:pPr marL="0" lvl="0" indent="0" algn="l" rtl="0">
              <a:spcBef>
                <a:spcPts val="0"/>
              </a:spcBef>
              <a:spcAft>
                <a:spcPts val="0"/>
              </a:spcAft>
              <a:buNone/>
            </a:pPr>
            <a:endParaRPr dirty="0"/>
          </a:p>
        </p:txBody>
      </p:sp>
      <p:sp>
        <p:nvSpPr>
          <p:cNvPr id="152" name="Google Shape;152;p4: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5: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6" name="Google Shape;216;p6: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7: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8: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9:notes"/>
          <p:cNvSpPr>
            <a:spLocks noGrp="1" noRot="1" noChangeAspect="1"/>
          </p:cNvSpPr>
          <p:nvPr>
            <p:ph type="sldImg" idx="2"/>
          </p:nvPr>
        </p:nvSpPr>
        <p:spPr>
          <a:xfrm>
            <a:off x="2217738" y="685800"/>
            <a:ext cx="24225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4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4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4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4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4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5"/>
          <p:cNvSpPr>
            <a:spLocks noGrp="1"/>
          </p:cNvSpPr>
          <p:nvPr>
            <p:ph type="pic" idx="2"/>
          </p:nvPr>
        </p:nvSpPr>
        <p:spPr>
          <a:xfrm>
            <a:off x="1792288" y="612775"/>
            <a:ext cx="5486400" cy="4114800"/>
          </a:xfrm>
          <a:prstGeom prst="rect">
            <a:avLst/>
          </a:prstGeom>
          <a:noFill/>
          <a:ln>
            <a:noFill/>
          </a:ln>
        </p:spPr>
      </p:sp>
      <p:sp>
        <p:nvSpPr>
          <p:cNvPr id="64" name="Google Shape;64;p4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0.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3.jpe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8.xml"/><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8.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12.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8.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64"/>
        </a:solidFill>
        <a:effectLst/>
      </p:bgPr>
    </p:bg>
    <p:spTree>
      <p:nvGrpSpPr>
        <p:cNvPr id="1" name="Shape 83"/>
        <p:cNvGrpSpPr/>
        <p:nvPr/>
      </p:nvGrpSpPr>
      <p:grpSpPr>
        <a:xfrm>
          <a:off x="0" y="0"/>
          <a:ext cx="0" cy="0"/>
          <a:chOff x="0" y="0"/>
          <a:chExt cx="0" cy="0"/>
        </a:xfrm>
      </p:grpSpPr>
      <p:sp>
        <p:nvSpPr>
          <p:cNvPr id="84" name="Google Shape;84;p1"/>
          <p:cNvSpPr/>
          <p:nvPr/>
        </p:nvSpPr>
        <p:spPr>
          <a:xfrm>
            <a:off x="0" y="-47625"/>
            <a:ext cx="7560000" cy="2887500"/>
          </a:xfrm>
          <a:custGeom>
            <a:avLst/>
            <a:gdLst/>
            <a:ahLst/>
            <a:cxnLst/>
            <a:rect l="l" t="t" r="r" b="b"/>
            <a:pathLst>
              <a:path w="7560000" h="2887500" extrusionOk="0">
                <a:moveTo>
                  <a:pt x="0" y="0"/>
                </a:moveTo>
                <a:lnTo>
                  <a:pt x="7560000" y="0"/>
                </a:lnTo>
                <a:lnTo>
                  <a:pt x="7560000" y="2887500"/>
                </a:lnTo>
                <a:lnTo>
                  <a:pt x="0" y="2887500"/>
                </a:lnTo>
                <a:lnTo>
                  <a:pt x="0" y="0"/>
                </a:lnTo>
                <a:close/>
              </a:path>
            </a:pathLst>
          </a:custGeom>
          <a:blipFill rotWithShape="1">
            <a:blip r:embed="rId3">
              <a:alphaModFix/>
            </a:blip>
            <a:stretch>
              <a:fillRect l="-883" t="-2825" b="-2826"/>
            </a:stretch>
          </a:blipFill>
          <a:ln>
            <a:noFill/>
          </a:ln>
        </p:spPr>
        <p:txBody>
          <a:bodyPr/>
          <a:lstStyle/>
          <a:p>
            <a:endParaRPr lang="x-none"/>
          </a:p>
        </p:txBody>
      </p:sp>
      <p:sp>
        <p:nvSpPr>
          <p:cNvPr id="85" name="Google Shape;85;p1"/>
          <p:cNvSpPr/>
          <p:nvPr/>
        </p:nvSpPr>
        <p:spPr>
          <a:xfrm>
            <a:off x="3726246" y="3834785"/>
            <a:ext cx="3830254" cy="5238971"/>
          </a:xfrm>
          <a:custGeom>
            <a:avLst/>
            <a:gdLst/>
            <a:ahLst/>
            <a:cxnLst/>
            <a:rect l="l" t="t" r="r" b="b"/>
            <a:pathLst>
              <a:path w="823268" h="1126055" extrusionOk="0">
                <a:moveTo>
                  <a:pt x="34360" y="0"/>
                </a:moveTo>
                <a:lnTo>
                  <a:pt x="788908" y="0"/>
                </a:lnTo>
                <a:cubicBezTo>
                  <a:pt x="807884" y="0"/>
                  <a:pt x="823268" y="15383"/>
                  <a:pt x="823268" y="34360"/>
                </a:cubicBezTo>
                <a:lnTo>
                  <a:pt x="823268" y="1091696"/>
                </a:lnTo>
                <a:cubicBezTo>
                  <a:pt x="823268" y="1110672"/>
                  <a:pt x="807884" y="1126055"/>
                  <a:pt x="788908" y="1126055"/>
                </a:cubicBezTo>
                <a:lnTo>
                  <a:pt x="34360" y="1126055"/>
                </a:lnTo>
                <a:cubicBezTo>
                  <a:pt x="25247" y="1126055"/>
                  <a:pt x="16507" y="1122435"/>
                  <a:pt x="10064" y="1115992"/>
                </a:cubicBezTo>
                <a:cubicBezTo>
                  <a:pt x="3620" y="1109548"/>
                  <a:pt x="0" y="1100808"/>
                  <a:pt x="0" y="1091696"/>
                </a:cubicBezTo>
                <a:lnTo>
                  <a:pt x="0" y="34360"/>
                </a:lnTo>
                <a:cubicBezTo>
                  <a:pt x="0" y="15383"/>
                  <a:pt x="15383" y="0"/>
                  <a:pt x="34360" y="0"/>
                </a:cubicBezTo>
                <a:close/>
              </a:path>
            </a:pathLst>
          </a:custGeom>
          <a:blipFill rotWithShape="1">
            <a:blip r:embed="rId4">
              <a:alphaModFix/>
            </a:blip>
            <a:stretch>
              <a:fillRect t="-4763" b="-4762"/>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152242" y="6041926"/>
            <a:ext cx="3630122" cy="4596074"/>
          </a:xfrm>
          <a:custGeom>
            <a:avLst/>
            <a:gdLst/>
            <a:ahLst/>
            <a:cxnLst/>
            <a:rect l="l" t="t" r="r" b="b"/>
            <a:pathLst>
              <a:path w="796753" h="1008764" extrusionOk="0">
                <a:moveTo>
                  <a:pt x="36256" y="0"/>
                </a:moveTo>
                <a:lnTo>
                  <a:pt x="760497" y="0"/>
                </a:lnTo>
                <a:cubicBezTo>
                  <a:pt x="770113" y="0"/>
                  <a:pt x="779335" y="3820"/>
                  <a:pt x="786134" y="10619"/>
                </a:cubicBezTo>
                <a:cubicBezTo>
                  <a:pt x="792933" y="17418"/>
                  <a:pt x="796753" y="26640"/>
                  <a:pt x="796753" y="36256"/>
                </a:cubicBezTo>
                <a:lnTo>
                  <a:pt x="796753" y="972508"/>
                </a:lnTo>
                <a:cubicBezTo>
                  <a:pt x="796753" y="992532"/>
                  <a:pt x="780521" y="1008764"/>
                  <a:pt x="760497" y="1008764"/>
                </a:cubicBezTo>
                <a:lnTo>
                  <a:pt x="36256" y="1008764"/>
                </a:lnTo>
                <a:cubicBezTo>
                  <a:pt x="16232" y="1008764"/>
                  <a:pt x="0" y="992532"/>
                  <a:pt x="0" y="972508"/>
                </a:cubicBezTo>
                <a:lnTo>
                  <a:pt x="0" y="36256"/>
                </a:lnTo>
                <a:cubicBezTo>
                  <a:pt x="0" y="16232"/>
                  <a:pt x="16232" y="0"/>
                  <a:pt x="36256" y="0"/>
                </a:cubicBezTo>
                <a:close/>
              </a:path>
            </a:pathLst>
          </a:custGeom>
          <a:blipFill rotWithShape="1">
            <a:blip r:embed="rId5">
              <a:alphaModFix/>
            </a:blip>
            <a:stretch>
              <a:fillRect l="-44955" r="-4495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76121" y="3223703"/>
            <a:ext cx="3554001" cy="2434395"/>
          </a:xfrm>
          <a:custGeom>
            <a:avLst/>
            <a:gdLst/>
            <a:ahLst/>
            <a:cxnLst/>
            <a:rect l="l" t="t" r="r" b="b"/>
            <a:pathLst>
              <a:path w="780706" h="534762" extrusionOk="0">
                <a:moveTo>
                  <a:pt x="37032" y="0"/>
                </a:moveTo>
                <a:lnTo>
                  <a:pt x="743674" y="0"/>
                </a:lnTo>
                <a:cubicBezTo>
                  <a:pt x="753495" y="0"/>
                  <a:pt x="762914" y="3902"/>
                  <a:pt x="769859" y="10846"/>
                </a:cubicBezTo>
                <a:cubicBezTo>
                  <a:pt x="776804" y="17791"/>
                  <a:pt x="780706" y="27211"/>
                  <a:pt x="780706" y="37032"/>
                </a:cubicBezTo>
                <a:lnTo>
                  <a:pt x="780706" y="497730"/>
                </a:lnTo>
                <a:cubicBezTo>
                  <a:pt x="780706" y="507552"/>
                  <a:pt x="776804" y="516971"/>
                  <a:pt x="769859" y="523916"/>
                </a:cubicBezTo>
                <a:cubicBezTo>
                  <a:pt x="762914" y="530861"/>
                  <a:pt x="753495" y="534762"/>
                  <a:pt x="743674" y="534762"/>
                </a:cubicBezTo>
                <a:lnTo>
                  <a:pt x="37032" y="534762"/>
                </a:lnTo>
                <a:cubicBezTo>
                  <a:pt x="27211" y="534762"/>
                  <a:pt x="17791" y="530861"/>
                  <a:pt x="10846" y="523916"/>
                </a:cubicBezTo>
                <a:cubicBezTo>
                  <a:pt x="3902" y="516971"/>
                  <a:pt x="0" y="507552"/>
                  <a:pt x="0" y="497730"/>
                </a:cubicBezTo>
                <a:lnTo>
                  <a:pt x="0" y="37032"/>
                </a:lnTo>
                <a:cubicBezTo>
                  <a:pt x="0" y="27211"/>
                  <a:pt x="3902" y="17791"/>
                  <a:pt x="10846" y="10846"/>
                </a:cubicBezTo>
                <a:cubicBezTo>
                  <a:pt x="17791" y="3902"/>
                  <a:pt x="27211" y="0"/>
                  <a:pt x="37032" y="0"/>
                </a:cubicBezTo>
                <a:close/>
              </a:path>
            </a:pathLst>
          </a:custGeom>
          <a:blipFill rotWithShape="1">
            <a:blip r:embed="rId6">
              <a:alphaModFix/>
            </a:blip>
            <a:stretch>
              <a:fillRect l="-1695" r="-169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xmlns="" id="{E2965A87-7C4F-E58F-F68B-CE1292889414}"/>
              </a:ext>
            </a:extLst>
          </p:cNvPr>
          <p:cNvSpPr txBox="1"/>
          <p:nvPr/>
        </p:nvSpPr>
        <p:spPr>
          <a:xfrm>
            <a:off x="4194629" y="-17170"/>
            <a:ext cx="3190773" cy="2862322"/>
          </a:xfrm>
          <a:prstGeom prst="rect">
            <a:avLst/>
          </a:prstGeom>
          <a:solidFill>
            <a:srgbClr val="76A29D"/>
          </a:solidFill>
        </p:spPr>
        <p:txBody>
          <a:bodyPr wrap="square" rtlCol="0">
            <a:spAutoFit/>
          </a:bodyPr>
          <a:lstStyle/>
          <a:p>
            <a:pPr algn="ctr"/>
            <a:r>
              <a:rPr lang="x-none" sz="3600" dirty="0">
                <a:solidFill>
                  <a:srgbClr val="FFC000"/>
                </a:solidFill>
              </a:rPr>
              <a:t>ani de </a:t>
            </a:r>
          </a:p>
          <a:p>
            <a:pPr algn="ctr"/>
            <a:r>
              <a:rPr lang="x-none" sz="3600" dirty="0">
                <a:solidFill>
                  <a:srgbClr val="FFC000"/>
                </a:solidFill>
              </a:rPr>
              <a:t>celebrare a</a:t>
            </a:r>
          </a:p>
          <a:p>
            <a:pPr algn="ctr"/>
            <a:r>
              <a:rPr lang="x-none" sz="3600" dirty="0">
                <a:solidFill>
                  <a:schemeClr val="bg1"/>
                </a:solidFill>
              </a:rPr>
              <a:t>Sabatului</a:t>
            </a:r>
          </a:p>
          <a:p>
            <a:pPr algn="ctr"/>
            <a:r>
              <a:rPr lang="x-none" sz="3600" dirty="0">
                <a:solidFill>
                  <a:schemeClr val="bg1"/>
                </a:solidFill>
              </a:rPr>
              <a:t>Creației </a:t>
            </a:r>
          </a:p>
          <a:p>
            <a:pPr algn="ctr"/>
            <a:r>
              <a:rPr lang="en-GB" sz="3600" dirty="0" err="1">
                <a:solidFill>
                  <a:srgbClr val="FFC000"/>
                </a:solidFill>
              </a:rPr>
              <a:t>î</a:t>
            </a:r>
            <a:r>
              <a:rPr lang="x-none" sz="3600" dirty="0">
                <a:solidFill>
                  <a:srgbClr val="FFC000"/>
                </a:solidFill>
              </a:rPr>
              <a:t>n 2024</a:t>
            </a:r>
          </a:p>
        </p:txBody>
      </p:sp>
      <p:sp>
        <p:nvSpPr>
          <p:cNvPr id="88" name="Google Shape;88;p1"/>
          <p:cNvSpPr/>
          <p:nvPr/>
        </p:nvSpPr>
        <p:spPr>
          <a:xfrm>
            <a:off x="3780000" y="9410753"/>
            <a:ext cx="3605402" cy="987263"/>
          </a:xfrm>
          <a:custGeom>
            <a:avLst/>
            <a:gdLst/>
            <a:ahLst/>
            <a:cxnLst/>
            <a:rect l="l" t="t" r="r" b="b"/>
            <a:pathLst>
              <a:path w="3605402" h="987263" extrusionOk="0">
                <a:moveTo>
                  <a:pt x="0" y="0"/>
                </a:moveTo>
                <a:lnTo>
                  <a:pt x="3605402" y="0"/>
                </a:lnTo>
                <a:lnTo>
                  <a:pt x="3605402" y="987262"/>
                </a:lnTo>
                <a:lnTo>
                  <a:pt x="0" y="987262"/>
                </a:lnTo>
                <a:lnTo>
                  <a:pt x="0" y="0"/>
                </a:lnTo>
                <a:close/>
              </a:path>
            </a:pathLst>
          </a:custGeom>
          <a:blipFill rotWithShape="1">
            <a:blip r:embed="rId7">
              <a:alphaModFix/>
            </a:blip>
            <a:stretch>
              <a:fillRect/>
            </a:stretch>
          </a:blipFill>
          <a:ln>
            <a:noFill/>
          </a:ln>
        </p:spPr>
        <p:txBody>
          <a:bodyPr/>
          <a:lstStyle/>
          <a:p>
            <a:endParaRPr lang="x-non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295"/>
        <p:cNvGrpSpPr/>
        <p:nvPr/>
      </p:nvGrpSpPr>
      <p:grpSpPr>
        <a:xfrm>
          <a:off x="0" y="0"/>
          <a:ext cx="0" cy="0"/>
          <a:chOff x="0" y="0"/>
          <a:chExt cx="0" cy="0"/>
        </a:xfrm>
      </p:grpSpPr>
      <p:grpSp>
        <p:nvGrpSpPr>
          <p:cNvPr id="296" name="Google Shape;296;p10"/>
          <p:cNvGrpSpPr/>
          <p:nvPr/>
        </p:nvGrpSpPr>
        <p:grpSpPr>
          <a:xfrm>
            <a:off x="487797" y="456061"/>
            <a:ext cx="6584405" cy="9155602"/>
            <a:chOff x="0" y="-28575"/>
            <a:chExt cx="2359702" cy="3281161"/>
          </a:xfrm>
        </p:grpSpPr>
        <p:sp>
          <p:nvSpPr>
            <p:cNvPr id="297" name="Google Shape;297;p10"/>
            <p:cNvSpPr/>
            <p:nvPr/>
          </p:nvSpPr>
          <p:spPr>
            <a:xfrm>
              <a:off x="0" y="0"/>
              <a:ext cx="2359702" cy="3252586"/>
            </a:xfrm>
            <a:custGeom>
              <a:avLst/>
              <a:gdLst/>
              <a:ahLst/>
              <a:cxnLst/>
              <a:rect l="l" t="t" r="r" b="b"/>
              <a:pathLst>
                <a:path w="2359702" h="3252586" extrusionOk="0">
                  <a:moveTo>
                    <a:pt x="43504" y="0"/>
                  </a:moveTo>
                  <a:lnTo>
                    <a:pt x="2316198" y="0"/>
                  </a:lnTo>
                  <a:cubicBezTo>
                    <a:pt x="2327736" y="0"/>
                    <a:pt x="2338801" y="4583"/>
                    <a:pt x="2346960" y="12742"/>
                  </a:cubicBezTo>
                  <a:cubicBezTo>
                    <a:pt x="2355119" y="20901"/>
                    <a:pt x="2359702" y="31966"/>
                    <a:pt x="2359702" y="43504"/>
                  </a:cubicBezTo>
                  <a:lnTo>
                    <a:pt x="2359702" y="3209082"/>
                  </a:lnTo>
                  <a:cubicBezTo>
                    <a:pt x="2359702" y="3233109"/>
                    <a:pt x="2340225" y="3252586"/>
                    <a:pt x="2316198" y="3252586"/>
                  </a:cubicBezTo>
                  <a:lnTo>
                    <a:pt x="43504" y="3252586"/>
                  </a:lnTo>
                  <a:cubicBezTo>
                    <a:pt x="19478" y="3252586"/>
                    <a:pt x="0" y="3233109"/>
                    <a:pt x="0" y="3209082"/>
                  </a:cubicBezTo>
                  <a:lnTo>
                    <a:pt x="0" y="43504"/>
                  </a:lnTo>
                  <a:cubicBezTo>
                    <a:pt x="0" y="19478"/>
                    <a:pt x="19478" y="0"/>
                    <a:pt x="43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0"/>
            <p:cNvSpPr txBox="1"/>
            <p:nvPr/>
          </p:nvSpPr>
          <p:spPr>
            <a:xfrm>
              <a:off x="0" y="-28575"/>
              <a:ext cx="2359702" cy="3281161"/>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9" name="Google Shape;299;p10"/>
          <p:cNvGrpSpPr/>
          <p:nvPr/>
        </p:nvGrpSpPr>
        <p:grpSpPr>
          <a:xfrm>
            <a:off x="774668" y="2667986"/>
            <a:ext cx="6029332" cy="4434568"/>
            <a:chOff x="0" y="-47625"/>
            <a:chExt cx="2160776" cy="1589249"/>
          </a:xfrm>
        </p:grpSpPr>
        <p:sp>
          <p:nvSpPr>
            <p:cNvPr id="300" name="Google Shape;300;p10"/>
            <p:cNvSpPr/>
            <p:nvPr/>
          </p:nvSpPr>
          <p:spPr>
            <a:xfrm>
              <a:off x="0" y="0"/>
              <a:ext cx="2160776" cy="1541624"/>
            </a:xfrm>
            <a:custGeom>
              <a:avLst/>
              <a:gdLst/>
              <a:ahLst/>
              <a:cxnLst/>
              <a:rect l="l" t="t" r="r" b="b"/>
              <a:pathLst>
                <a:path w="2160776" h="1541624" extrusionOk="0">
                  <a:moveTo>
                    <a:pt x="47510" y="0"/>
                  </a:moveTo>
                  <a:lnTo>
                    <a:pt x="2113267" y="0"/>
                  </a:lnTo>
                  <a:cubicBezTo>
                    <a:pt x="2125867" y="0"/>
                    <a:pt x="2137951" y="5005"/>
                    <a:pt x="2146861" y="13915"/>
                  </a:cubicBezTo>
                  <a:cubicBezTo>
                    <a:pt x="2155771" y="22825"/>
                    <a:pt x="2160776" y="34909"/>
                    <a:pt x="2160776" y="47510"/>
                  </a:cubicBezTo>
                  <a:lnTo>
                    <a:pt x="2160776" y="1494114"/>
                  </a:lnTo>
                  <a:cubicBezTo>
                    <a:pt x="2160776" y="1506715"/>
                    <a:pt x="2155771" y="1518799"/>
                    <a:pt x="2146861" y="1527709"/>
                  </a:cubicBezTo>
                  <a:cubicBezTo>
                    <a:pt x="2137951" y="1536619"/>
                    <a:pt x="2125867" y="1541624"/>
                    <a:pt x="2113267" y="1541624"/>
                  </a:cubicBezTo>
                  <a:lnTo>
                    <a:pt x="47510" y="1541624"/>
                  </a:lnTo>
                  <a:cubicBezTo>
                    <a:pt x="34909" y="1541624"/>
                    <a:pt x="22825" y="1536619"/>
                    <a:pt x="13915" y="1527709"/>
                  </a:cubicBezTo>
                  <a:cubicBezTo>
                    <a:pt x="5005" y="1518799"/>
                    <a:pt x="0" y="1506715"/>
                    <a:pt x="0" y="1494114"/>
                  </a:cubicBezTo>
                  <a:lnTo>
                    <a:pt x="0" y="47510"/>
                  </a:lnTo>
                  <a:cubicBezTo>
                    <a:pt x="0" y="34909"/>
                    <a:pt x="5005" y="22825"/>
                    <a:pt x="13915" y="13915"/>
                  </a:cubicBezTo>
                  <a:cubicBezTo>
                    <a:pt x="22825" y="5005"/>
                    <a:pt x="34909" y="0"/>
                    <a:pt x="47510"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0"/>
            <p:cNvSpPr txBox="1"/>
            <p:nvPr/>
          </p:nvSpPr>
          <p:spPr>
            <a:xfrm>
              <a:off x="0" y="-47625"/>
              <a:ext cx="2160776" cy="1589249"/>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2" name="Google Shape;302;p10"/>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3">
              <a:alphaModFix/>
            </a:blip>
            <a:stretch>
              <a:fillRect/>
            </a:stretch>
          </a:blipFill>
          <a:ln>
            <a:noFill/>
          </a:ln>
        </p:spPr>
        <p:txBody>
          <a:bodyPr/>
          <a:lstStyle/>
          <a:p>
            <a:endParaRPr lang="x-none"/>
          </a:p>
        </p:txBody>
      </p:sp>
      <p:sp>
        <p:nvSpPr>
          <p:cNvPr id="303" name="Google Shape;303;p10"/>
          <p:cNvSpPr/>
          <p:nvPr/>
        </p:nvSpPr>
        <p:spPr>
          <a:xfrm>
            <a:off x="4725583" y="2800877"/>
            <a:ext cx="2203687" cy="3304497"/>
          </a:xfrm>
          <a:custGeom>
            <a:avLst/>
            <a:gdLst/>
            <a:ahLst/>
            <a:cxnLst/>
            <a:rect l="l" t="t" r="r" b="b"/>
            <a:pathLst>
              <a:path w="2203687" h="3304497" extrusionOk="0">
                <a:moveTo>
                  <a:pt x="0" y="0"/>
                </a:moveTo>
                <a:lnTo>
                  <a:pt x="2203687" y="0"/>
                </a:lnTo>
                <a:lnTo>
                  <a:pt x="2203687" y="3304497"/>
                </a:lnTo>
                <a:lnTo>
                  <a:pt x="0" y="3304497"/>
                </a:lnTo>
                <a:lnTo>
                  <a:pt x="0" y="0"/>
                </a:lnTo>
                <a:close/>
              </a:path>
            </a:pathLst>
          </a:custGeom>
          <a:blipFill rotWithShape="1">
            <a:blip r:embed="rId4">
              <a:alphaModFix/>
            </a:blip>
            <a:stretch>
              <a:fillRect/>
            </a:stretch>
          </a:blipFill>
          <a:ln>
            <a:noFill/>
          </a:ln>
        </p:spPr>
        <p:txBody>
          <a:bodyPr/>
          <a:lstStyle/>
          <a:p>
            <a:endParaRPr lang="x-none"/>
          </a:p>
        </p:txBody>
      </p:sp>
      <p:sp>
        <p:nvSpPr>
          <p:cNvPr id="304" name="Google Shape;304;p10"/>
          <p:cNvSpPr/>
          <p:nvPr/>
        </p:nvSpPr>
        <p:spPr>
          <a:xfrm>
            <a:off x="617203" y="632682"/>
            <a:ext cx="1025913" cy="102591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l="-44410" r="-4440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0"/>
          <p:cNvSpPr/>
          <p:nvPr/>
        </p:nvSpPr>
        <p:spPr>
          <a:xfrm>
            <a:off x="3999488" y="6105374"/>
            <a:ext cx="2334549" cy="1556366"/>
          </a:xfrm>
          <a:custGeom>
            <a:avLst/>
            <a:gdLst/>
            <a:ahLst/>
            <a:cxnLst/>
            <a:rect l="l" t="t" r="r" b="b"/>
            <a:pathLst>
              <a:path w="2334549" h="1556366" extrusionOk="0">
                <a:moveTo>
                  <a:pt x="0" y="0"/>
                </a:moveTo>
                <a:lnTo>
                  <a:pt x="2334549" y="0"/>
                </a:lnTo>
                <a:lnTo>
                  <a:pt x="2334549" y="1556367"/>
                </a:lnTo>
                <a:lnTo>
                  <a:pt x="0" y="1556367"/>
                </a:lnTo>
                <a:lnTo>
                  <a:pt x="0" y="0"/>
                </a:lnTo>
                <a:close/>
              </a:path>
            </a:pathLst>
          </a:custGeom>
          <a:blipFill rotWithShape="1">
            <a:blip r:embed="rId6">
              <a:alphaModFix/>
            </a:blip>
            <a:stretch>
              <a:fillRect/>
            </a:stretch>
          </a:blipFill>
          <a:ln>
            <a:noFill/>
          </a:ln>
        </p:spPr>
        <p:txBody>
          <a:bodyPr/>
          <a:lstStyle/>
          <a:p>
            <a:endParaRPr lang="x-none"/>
          </a:p>
        </p:txBody>
      </p:sp>
      <p:sp>
        <p:nvSpPr>
          <p:cNvPr id="306" name="Google Shape;306;p10"/>
          <p:cNvSpPr txBox="1"/>
          <p:nvPr/>
        </p:nvSpPr>
        <p:spPr>
          <a:xfrm>
            <a:off x="2021359" y="816756"/>
            <a:ext cx="3419157" cy="618118"/>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2869" b="0" i="1" u="none" strike="noStrike" cap="none" dirty="0">
                <a:solidFill>
                  <a:srgbClr val="3A696E"/>
                </a:solidFill>
                <a:latin typeface="Arial"/>
                <a:ea typeface="Arial"/>
                <a:cs typeface="Arial"/>
                <a:sym typeface="Arial"/>
              </a:rPr>
              <a:t>MIERCURI</a:t>
            </a:r>
            <a:endParaRPr dirty="0"/>
          </a:p>
        </p:txBody>
      </p:sp>
      <p:sp>
        <p:nvSpPr>
          <p:cNvPr id="307" name="Google Shape;307;p10"/>
          <p:cNvSpPr txBox="1"/>
          <p:nvPr/>
        </p:nvSpPr>
        <p:spPr>
          <a:xfrm>
            <a:off x="689730" y="1355685"/>
            <a:ext cx="6180540" cy="82388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A PATRA ZI</a:t>
            </a:r>
            <a:endParaRPr dirty="0"/>
          </a:p>
        </p:txBody>
      </p:sp>
      <p:sp>
        <p:nvSpPr>
          <p:cNvPr id="308" name="Google Shape;308;p10"/>
          <p:cNvSpPr txBox="1"/>
          <p:nvPr/>
        </p:nvSpPr>
        <p:spPr>
          <a:xfrm>
            <a:off x="774668" y="2096745"/>
            <a:ext cx="6029332" cy="29822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384" dirty="0" err="1"/>
              <a:t>Citiți</a:t>
            </a:r>
            <a:r>
              <a:rPr lang="en-US" sz="1384" b="0" i="0" u="none" strike="noStrike" cap="none" dirty="0">
                <a:solidFill>
                  <a:srgbClr val="000000"/>
                </a:solidFill>
                <a:latin typeface="Arial"/>
                <a:ea typeface="Arial"/>
                <a:cs typeface="Arial"/>
                <a:sym typeface="Arial"/>
              </a:rPr>
              <a:t> </a:t>
            </a:r>
            <a:r>
              <a:rPr lang="en-US" sz="1384" b="0" i="0" u="none" strike="noStrike" cap="none" dirty="0" err="1">
                <a:solidFill>
                  <a:srgbClr val="000000"/>
                </a:solidFill>
                <a:latin typeface="Arial"/>
                <a:ea typeface="Arial"/>
                <a:cs typeface="Arial"/>
                <a:sym typeface="Arial"/>
              </a:rPr>
              <a:t>Geneza</a:t>
            </a:r>
            <a:r>
              <a:rPr lang="en-US" sz="1384" b="0" i="0" u="none" strike="noStrike" cap="none" dirty="0">
                <a:solidFill>
                  <a:srgbClr val="000000"/>
                </a:solidFill>
                <a:latin typeface="Arial"/>
                <a:ea typeface="Arial"/>
                <a:cs typeface="Arial"/>
                <a:sym typeface="Arial"/>
              </a:rPr>
              <a:t> 1:14 -19</a:t>
            </a:r>
            <a:endParaRPr dirty="0"/>
          </a:p>
        </p:txBody>
      </p:sp>
      <p:sp>
        <p:nvSpPr>
          <p:cNvPr id="309" name="Google Shape;309;p10"/>
          <p:cNvSpPr txBox="1"/>
          <p:nvPr/>
        </p:nvSpPr>
        <p:spPr>
          <a:xfrm>
            <a:off x="1013846" y="3025509"/>
            <a:ext cx="2775489" cy="448521"/>
          </a:xfrm>
          <a:prstGeom prst="rect">
            <a:avLst/>
          </a:prstGeom>
          <a:noFill/>
          <a:ln>
            <a:noFill/>
          </a:ln>
        </p:spPr>
        <p:txBody>
          <a:bodyPr spcFirstLastPara="1" wrap="square" lIns="0" tIns="0" rIns="0" bIns="0" anchor="t" anchorCtr="0">
            <a:spAutoFit/>
          </a:bodyPr>
          <a:lstStyle/>
          <a:p>
            <a:pPr marL="0" marR="0" lvl="0" indent="0" algn="ctr" rtl="0">
              <a:lnSpc>
                <a:spcPct val="173970"/>
              </a:lnSpc>
              <a:spcBef>
                <a:spcPts val="0"/>
              </a:spcBef>
              <a:spcAft>
                <a:spcPts val="0"/>
              </a:spcAft>
              <a:buNone/>
            </a:pPr>
            <a:r>
              <a:rPr lang="en-US" sz="1675" b="1" i="0" u="none" strike="noStrike" cap="none" dirty="0" err="1">
                <a:solidFill>
                  <a:srgbClr val="000000"/>
                </a:solidFill>
                <a:latin typeface="Arial"/>
                <a:ea typeface="Arial"/>
                <a:cs typeface="Arial"/>
                <a:sym typeface="Arial"/>
              </a:rPr>
              <a:t>Activități</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pentru</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această</a:t>
            </a:r>
            <a:r>
              <a:rPr lang="en-US" sz="1675" b="1" i="0" u="none" strike="noStrike" cap="none" dirty="0">
                <a:solidFill>
                  <a:srgbClr val="000000"/>
                </a:solidFill>
                <a:latin typeface="Arial"/>
                <a:ea typeface="Arial"/>
                <a:cs typeface="Arial"/>
                <a:sym typeface="Arial"/>
              </a:rPr>
              <a:t> zi </a:t>
            </a:r>
            <a:endParaRPr dirty="0"/>
          </a:p>
        </p:txBody>
      </p:sp>
      <p:sp>
        <p:nvSpPr>
          <p:cNvPr id="310" name="Google Shape;310;p10"/>
          <p:cNvSpPr txBox="1"/>
          <p:nvPr/>
        </p:nvSpPr>
        <p:spPr>
          <a:xfrm>
            <a:off x="1013846" y="3549208"/>
            <a:ext cx="2985642" cy="3533981"/>
          </a:xfrm>
          <a:prstGeom prst="rect">
            <a:avLst/>
          </a:prstGeom>
          <a:noFill/>
          <a:ln>
            <a:noFill/>
          </a:ln>
        </p:spPr>
        <p:txBody>
          <a:bodyPr spcFirstLastPara="1" wrap="square" lIns="0" tIns="0" rIns="0" bIns="0" anchor="t" anchorCtr="0">
            <a:spAutoFit/>
          </a:bodyPr>
          <a:lstStyle/>
          <a:p>
            <a:pPr marL="0" marR="0" lvl="0" indent="0" algn="l" rtl="0">
              <a:lnSpc>
                <a:spcPct val="174061"/>
              </a:lnSpc>
              <a:spcBef>
                <a:spcPts val="0"/>
              </a:spcBef>
              <a:spcAft>
                <a:spcPts val="0"/>
              </a:spcAft>
              <a:buNone/>
            </a:pPr>
            <a:r>
              <a:rPr lang="en-GB" sz="1200" b="0" i="1" dirty="0" err="1">
                <a:solidFill>
                  <a:srgbClr val="121512"/>
                </a:solidFill>
                <a:effectLst/>
                <a:latin typeface="+mj-lt"/>
              </a:rPr>
              <a:t>Realizați</a:t>
            </a:r>
            <a:r>
              <a:rPr lang="en-GB" sz="1200" b="0" i="1" dirty="0">
                <a:solidFill>
                  <a:srgbClr val="121512"/>
                </a:solidFill>
                <a:effectLst/>
                <a:latin typeface="+mj-lt"/>
              </a:rPr>
              <a:t> a </a:t>
            </a:r>
            <a:r>
              <a:rPr lang="en-GB" sz="1200" b="0" i="1" dirty="0" err="1">
                <a:solidFill>
                  <a:srgbClr val="121512"/>
                </a:solidFill>
                <a:effectLst/>
                <a:latin typeface="+mj-lt"/>
              </a:rPr>
              <a:t>patra</a:t>
            </a:r>
            <a:r>
              <a:rPr lang="en-GB" sz="1200" b="0" i="1" dirty="0">
                <a:solidFill>
                  <a:srgbClr val="121512"/>
                </a:solidFill>
                <a:effectLst/>
                <a:latin typeface="+mj-lt"/>
              </a:rPr>
              <a:t> </a:t>
            </a:r>
            <a:r>
              <a:rPr lang="en-GB" sz="1200" b="0" i="1" dirty="0" err="1">
                <a:solidFill>
                  <a:srgbClr val="121512"/>
                </a:solidFill>
                <a:effectLst/>
                <a:latin typeface="+mj-lt"/>
              </a:rPr>
              <a:t>piesă</a:t>
            </a:r>
            <a:r>
              <a:rPr lang="en-GB" sz="1200" b="0" i="1" dirty="0">
                <a:solidFill>
                  <a:srgbClr val="121512"/>
                </a:solidFill>
                <a:effectLst/>
                <a:latin typeface="+mj-lt"/>
              </a:rPr>
              <a:t> a </a:t>
            </a:r>
            <a:r>
              <a:rPr lang="en-GB" sz="1200" b="0" i="1" dirty="0" err="1">
                <a:solidFill>
                  <a:srgbClr val="121512"/>
                </a:solidFill>
                <a:effectLst/>
                <a:latin typeface="+mj-lt"/>
              </a:rPr>
              <a:t>Creației</a:t>
            </a:r>
            <a:r>
              <a:rPr lang="en-GB" sz="1200" b="0" i="1" dirty="0">
                <a:solidFill>
                  <a:srgbClr val="121512"/>
                </a:solidFill>
                <a:effectLst/>
                <a:latin typeface="+mj-lt"/>
              </a:rPr>
              <a:t> (</a:t>
            </a:r>
            <a:r>
              <a:rPr lang="en-GB" sz="1200" b="0" i="1" dirty="0" err="1">
                <a:solidFill>
                  <a:srgbClr val="121512"/>
                </a:solidFill>
                <a:effectLst/>
                <a:latin typeface="+mj-lt"/>
              </a:rPr>
              <a:t>vezi</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a:t>
            </a:r>
            <a:r>
              <a:rPr lang="en-GB" sz="1200" b="0" i="1" dirty="0" err="1">
                <a:solidFill>
                  <a:srgbClr val="121512"/>
                </a:solidFill>
                <a:effectLst/>
                <a:latin typeface="+mj-lt"/>
              </a:rPr>
              <a:t>Activitate</a:t>
            </a:r>
            <a:r>
              <a:rPr lang="en-GB" sz="1200" b="0" i="1" dirty="0">
                <a:solidFill>
                  <a:srgbClr val="121512"/>
                </a:solidFill>
                <a:effectLst/>
                <a:latin typeface="+mj-lt"/>
              </a:rPr>
              <a:t>).</a:t>
            </a:r>
            <a:endParaRPr lang="en-GB" sz="1200" b="0" i="1" u="none" strike="noStrike" cap="none" dirty="0">
              <a:solidFill>
                <a:srgbClr val="000000"/>
              </a:solidFill>
              <a:latin typeface="+mj-lt"/>
              <a:ea typeface="Arial"/>
              <a:cs typeface="Arial"/>
              <a:sym typeface="Arial"/>
            </a:endParaRPr>
          </a:p>
          <a:p>
            <a:pPr marL="0" marR="0" lvl="0" indent="0" algn="l" rtl="0">
              <a:lnSpc>
                <a:spcPct val="174061"/>
              </a:lnSpc>
              <a:spcBef>
                <a:spcPts val="0"/>
              </a:spcBef>
              <a:spcAft>
                <a:spcPts val="0"/>
              </a:spcAft>
              <a:buNone/>
            </a:pPr>
            <a:endParaRPr sz="1199" b="0" i="0" u="none" strike="noStrike" cap="none" dirty="0">
              <a:solidFill>
                <a:srgbClr val="000000"/>
              </a:solidFill>
              <a:latin typeface="Arial"/>
              <a:ea typeface="Arial"/>
              <a:cs typeface="Arial"/>
              <a:sym typeface="Arial"/>
            </a:endParaRPr>
          </a:p>
          <a:p>
            <a:pPr marL="0" marR="0" lvl="0" indent="0" algn="l" rtl="0">
              <a:lnSpc>
                <a:spcPct val="174061"/>
              </a:lnSpc>
              <a:spcBef>
                <a:spcPts val="0"/>
              </a:spcBef>
              <a:spcAft>
                <a:spcPts val="0"/>
              </a:spcAft>
              <a:buNone/>
            </a:pPr>
            <a:r>
              <a:rPr lang="en-US" sz="1199" b="1" u="none" strike="noStrike" cap="none" dirty="0" err="1">
                <a:solidFill>
                  <a:srgbClr val="000000"/>
                </a:solidFill>
                <a:latin typeface="Arial"/>
                <a:ea typeface="Arial"/>
                <a:cs typeface="Arial"/>
                <a:sym typeface="Arial"/>
              </a:rPr>
              <a:t>Activitate</a:t>
            </a:r>
            <a:r>
              <a:rPr lang="en-US" sz="1199" b="1" u="none" strike="noStrike" cap="none" dirty="0">
                <a:solidFill>
                  <a:srgbClr val="000000"/>
                </a:solidFill>
                <a:latin typeface="Arial"/>
                <a:ea typeface="Arial"/>
                <a:cs typeface="Arial"/>
                <a:sym typeface="Arial"/>
              </a:rPr>
              <a:t> </a:t>
            </a:r>
            <a:r>
              <a:rPr lang="en-US" sz="1199" b="1" u="none" strike="noStrike" cap="none" dirty="0" err="1">
                <a:solidFill>
                  <a:srgbClr val="000000"/>
                </a:solidFill>
                <a:latin typeface="Arial"/>
                <a:ea typeface="Arial"/>
                <a:cs typeface="Arial"/>
                <a:sym typeface="Arial"/>
              </a:rPr>
              <a:t>alternativă</a:t>
            </a:r>
            <a:r>
              <a:rPr lang="en-US" sz="1199" b="1" u="none" strike="noStrike" cap="none" dirty="0">
                <a:solidFill>
                  <a:srgbClr val="000000"/>
                </a:solidFill>
                <a:latin typeface="Arial"/>
                <a:ea typeface="Arial"/>
                <a:cs typeface="Arial"/>
                <a:sym typeface="Arial"/>
              </a:rPr>
              <a:t>: </a:t>
            </a:r>
            <a:endParaRPr dirty="0"/>
          </a:p>
          <a:p>
            <a:pPr marL="258962" marR="0" lvl="1" indent="-129481" algn="l" rtl="0">
              <a:lnSpc>
                <a:spcPct val="174061"/>
              </a:lnSpc>
              <a:spcBef>
                <a:spcPts val="0"/>
              </a:spcBef>
              <a:spcAft>
                <a:spcPts val="0"/>
              </a:spcAft>
              <a:buClr>
                <a:srgbClr val="000000"/>
              </a:buClr>
              <a:buSzPts val="1199"/>
              <a:buFont typeface="Arial"/>
              <a:buChar char="•"/>
            </a:pPr>
            <a:r>
              <a:rPr lang="en-GB" sz="1200" b="0" i="1" dirty="0" err="1">
                <a:solidFill>
                  <a:srgbClr val="121512"/>
                </a:solidFill>
                <a:effectLst/>
                <a:latin typeface="+mj-lt"/>
              </a:rPr>
              <a:t>Fă</a:t>
            </a:r>
            <a:r>
              <a:rPr lang="en-GB" sz="1200" b="0" i="1" dirty="0">
                <a:solidFill>
                  <a:srgbClr val="121512"/>
                </a:solidFill>
                <a:effectLst/>
                <a:latin typeface="+mj-lt"/>
              </a:rPr>
              <a:t> o </a:t>
            </a:r>
            <a:r>
              <a:rPr lang="en-GB" sz="1200" b="0" i="1" dirty="0" err="1">
                <a:solidFill>
                  <a:srgbClr val="121512"/>
                </a:solidFill>
                <a:effectLst/>
                <a:latin typeface="+mj-lt"/>
              </a:rPr>
              <a:t>lampă</a:t>
            </a:r>
            <a:r>
              <a:rPr lang="en-GB" sz="1200" b="0" i="1" dirty="0">
                <a:solidFill>
                  <a:srgbClr val="121512"/>
                </a:solidFill>
                <a:effectLst/>
                <a:latin typeface="+mj-lt"/>
              </a:rPr>
              <a:t> </a:t>
            </a:r>
            <a:r>
              <a:rPr lang="en-GB" sz="1200" b="0" i="1" dirty="0" err="1">
                <a:solidFill>
                  <a:srgbClr val="121512"/>
                </a:solidFill>
                <a:effectLst/>
                <a:latin typeface="+mj-lt"/>
              </a:rPr>
              <a:t>dintr</a:t>
            </a:r>
            <a:r>
              <a:rPr lang="en-GB" sz="1200" b="0" i="1" dirty="0">
                <a:solidFill>
                  <a:srgbClr val="121512"/>
                </a:solidFill>
                <a:effectLst/>
                <a:latin typeface="+mj-lt"/>
              </a:rPr>
              <a:t>-un </a:t>
            </a:r>
            <a:r>
              <a:rPr lang="en-GB" sz="1200" b="0" i="1" dirty="0" err="1">
                <a:solidFill>
                  <a:srgbClr val="121512"/>
                </a:solidFill>
                <a:effectLst/>
                <a:latin typeface="+mj-lt"/>
              </a:rPr>
              <a:t>pahar</a:t>
            </a:r>
            <a:r>
              <a:rPr lang="en-GB" sz="1200" b="0" i="1" dirty="0">
                <a:solidFill>
                  <a:srgbClr val="121512"/>
                </a:solidFill>
                <a:effectLst/>
                <a:latin typeface="+mj-lt"/>
              </a:rPr>
              <a:t> de </a:t>
            </a:r>
            <a:r>
              <a:rPr lang="en-GB" sz="1200" b="0" i="1" dirty="0" err="1">
                <a:solidFill>
                  <a:srgbClr val="121512"/>
                </a:solidFill>
                <a:effectLst/>
                <a:latin typeface="+mj-lt"/>
              </a:rPr>
              <a:t>hârtie</a:t>
            </a:r>
            <a:r>
              <a:rPr lang="en-GB" sz="1200" b="0" i="1" dirty="0">
                <a:solidFill>
                  <a:srgbClr val="121512"/>
                </a:solidFill>
                <a:effectLst/>
                <a:latin typeface="+mj-lt"/>
              </a:rPr>
              <a:t> </a:t>
            </a:r>
            <a:r>
              <a:rPr lang="en-GB" sz="1200" b="0" i="1" dirty="0" err="1">
                <a:solidFill>
                  <a:srgbClr val="121512"/>
                </a:solidFill>
                <a:effectLst/>
                <a:latin typeface="+mj-lt"/>
              </a:rPr>
              <a:t>sau</a:t>
            </a:r>
            <a:r>
              <a:rPr lang="en-GB" sz="1200" b="0" i="1" dirty="0">
                <a:solidFill>
                  <a:srgbClr val="121512"/>
                </a:solidFill>
                <a:effectLst/>
                <a:latin typeface="+mj-lt"/>
              </a:rPr>
              <a:t> din carton.</a:t>
            </a:r>
          </a:p>
          <a:p>
            <a:pPr marL="258962" marR="0" lvl="1" indent="-129481" algn="l" rtl="0">
              <a:lnSpc>
                <a:spcPct val="174061"/>
              </a:lnSpc>
              <a:spcBef>
                <a:spcPts val="0"/>
              </a:spcBef>
              <a:spcAft>
                <a:spcPts val="0"/>
              </a:spcAft>
              <a:buClr>
                <a:srgbClr val="000000"/>
              </a:buClr>
              <a:buSzPts val="1199"/>
              <a:buFont typeface="Arial"/>
              <a:buChar char="•"/>
            </a:pPr>
            <a:r>
              <a:rPr lang="en-GB" sz="1200" b="0" i="1" dirty="0" err="1">
                <a:solidFill>
                  <a:srgbClr val="121512"/>
                </a:solidFill>
                <a:effectLst/>
                <a:latin typeface="+mj-lt"/>
              </a:rPr>
              <a:t>Pentru</a:t>
            </a:r>
            <a:r>
              <a:rPr lang="en-GB" sz="1200" b="0" i="1" dirty="0">
                <a:solidFill>
                  <a:srgbClr val="121512"/>
                </a:solidFill>
                <a:effectLst/>
                <a:latin typeface="+mj-lt"/>
              </a:rPr>
              <a:t> </a:t>
            </a:r>
            <a:r>
              <a:rPr lang="en-GB" sz="1200" b="0" i="1" dirty="0" err="1">
                <a:solidFill>
                  <a:srgbClr val="121512"/>
                </a:solidFill>
                <a:effectLst/>
                <a:latin typeface="+mj-lt"/>
              </a:rPr>
              <a:t>copiii</a:t>
            </a:r>
            <a:r>
              <a:rPr lang="en-GB" sz="1200" b="0" i="1" dirty="0">
                <a:solidFill>
                  <a:srgbClr val="121512"/>
                </a:solidFill>
                <a:effectLst/>
                <a:latin typeface="+mj-lt"/>
              </a:rPr>
              <a:t> </a:t>
            </a:r>
            <a:r>
              <a:rPr lang="en-GB" sz="1200" b="0" i="1" dirty="0" err="1">
                <a:solidFill>
                  <a:srgbClr val="121512"/>
                </a:solidFill>
                <a:effectLst/>
                <a:latin typeface="+mj-lt"/>
              </a:rPr>
              <a:t>mai</a:t>
            </a:r>
            <a:r>
              <a:rPr lang="en-GB" sz="1200" b="0" i="1" dirty="0">
                <a:solidFill>
                  <a:srgbClr val="121512"/>
                </a:solidFill>
                <a:effectLst/>
                <a:latin typeface="+mj-lt"/>
              </a:rPr>
              <a:t> </a:t>
            </a:r>
            <a:r>
              <a:rPr lang="en-GB" sz="1200" b="0" i="1" dirty="0" err="1">
                <a:solidFill>
                  <a:srgbClr val="121512"/>
                </a:solidFill>
                <a:effectLst/>
                <a:latin typeface="+mj-lt"/>
              </a:rPr>
              <a:t>mari</a:t>
            </a:r>
            <a:r>
              <a:rPr lang="en-GB" sz="1200" b="0" i="1" dirty="0">
                <a:solidFill>
                  <a:srgbClr val="121512"/>
                </a:solidFill>
                <a:effectLst/>
                <a:latin typeface="+mj-lt"/>
              </a:rPr>
              <a:t>, </a:t>
            </a:r>
            <a:r>
              <a:rPr lang="en-GB" sz="1200" b="0" i="1" dirty="0" err="1">
                <a:solidFill>
                  <a:srgbClr val="121512"/>
                </a:solidFill>
                <a:effectLst/>
                <a:latin typeface="+mj-lt"/>
              </a:rPr>
              <a:t>îi</a:t>
            </a:r>
            <a:r>
              <a:rPr lang="en-GB" sz="1200" b="0" i="1" dirty="0">
                <a:solidFill>
                  <a:srgbClr val="121512"/>
                </a:solidFill>
                <a:effectLst/>
                <a:latin typeface="+mj-lt"/>
              </a:rPr>
              <a:t> </a:t>
            </a:r>
            <a:r>
              <a:rPr lang="en-GB" sz="1200" b="0" i="1" dirty="0" err="1">
                <a:solidFill>
                  <a:srgbClr val="121512"/>
                </a:solidFill>
                <a:effectLst/>
                <a:latin typeface="+mj-lt"/>
              </a:rPr>
              <a:t>poți</a:t>
            </a:r>
            <a:r>
              <a:rPr lang="en-GB" sz="1200" b="0" i="1" dirty="0">
                <a:solidFill>
                  <a:srgbClr val="121512"/>
                </a:solidFill>
                <a:effectLst/>
                <a:latin typeface="+mj-lt"/>
              </a:rPr>
              <a:t> </a:t>
            </a:r>
            <a:r>
              <a:rPr lang="en-GB" sz="1200" b="0" i="1" dirty="0" err="1">
                <a:solidFill>
                  <a:srgbClr val="121512"/>
                </a:solidFill>
                <a:effectLst/>
                <a:latin typeface="+mj-lt"/>
              </a:rPr>
              <a:t>ajuta</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a:t>
            </a:r>
            <a:r>
              <a:rPr lang="en-GB" sz="1200" b="0" i="1" dirty="0" err="1">
                <a:solidFill>
                  <a:srgbClr val="121512"/>
                </a:solidFill>
                <a:effectLst/>
                <a:latin typeface="+mj-lt"/>
              </a:rPr>
              <a:t>facă</a:t>
            </a:r>
            <a:r>
              <a:rPr lang="en-GB" sz="1200" b="0" i="1" dirty="0">
                <a:solidFill>
                  <a:srgbClr val="121512"/>
                </a:solidFill>
                <a:effectLst/>
                <a:latin typeface="+mj-lt"/>
              </a:rPr>
              <a:t> o </a:t>
            </a:r>
            <a:r>
              <a:rPr lang="en-GB" sz="1200" b="0" i="1" dirty="0" err="1">
                <a:solidFill>
                  <a:srgbClr val="121512"/>
                </a:solidFill>
                <a:effectLst/>
                <a:latin typeface="+mj-lt"/>
              </a:rPr>
              <a:t>lanternă</a:t>
            </a:r>
            <a:r>
              <a:rPr lang="en-GB" sz="1200" b="0" i="1" dirty="0">
                <a:solidFill>
                  <a:srgbClr val="121512"/>
                </a:solidFill>
                <a:effectLst/>
                <a:latin typeface="+mj-lt"/>
              </a:rPr>
              <a:t> cu </a:t>
            </a:r>
            <a:r>
              <a:rPr lang="en-GB" sz="1200" b="0" i="1" dirty="0" err="1">
                <a:solidFill>
                  <a:srgbClr val="121512"/>
                </a:solidFill>
                <a:effectLst/>
                <a:latin typeface="+mj-lt"/>
              </a:rPr>
              <a:t>constelații</a:t>
            </a:r>
            <a:r>
              <a:rPr lang="en-GB" sz="1200" b="0" i="1" dirty="0">
                <a:solidFill>
                  <a:srgbClr val="121512"/>
                </a:solidFill>
                <a:effectLst/>
                <a:latin typeface="+mj-lt"/>
              </a:rPr>
              <a:t>.</a:t>
            </a:r>
            <a:r>
              <a:rPr lang="en-GB" sz="1200" i="1" dirty="0">
                <a:latin typeface="+mj-lt"/>
              </a:rPr>
              <a:t/>
            </a:r>
            <a:br>
              <a:rPr lang="en-GB" sz="1200" i="1" dirty="0">
                <a:latin typeface="+mj-lt"/>
              </a:rPr>
            </a:br>
            <a:r>
              <a:rPr lang="en-GB" sz="1200" b="0" i="1" dirty="0">
                <a:solidFill>
                  <a:srgbClr val="121512"/>
                </a:solidFill>
                <a:effectLst/>
                <a:latin typeface="+mj-lt"/>
              </a:rPr>
              <a:t>(</a:t>
            </a:r>
            <a:r>
              <a:rPr lang="en-GB" sz="1200" i="1" dirty="0" err="1">
                <a:solidFill>
                  <a:srgbClr val="121512"/>
                </a:solidFill>
                <a:latin typeface="+mj-lt"/>
              </a:rPr>
              <a:t>N</a:t>
            </a:r>
            <a:r>
              <a:rPr lang="en-GB" sz="1200" b="0" i="1" dirty="0" err="1">
                <a:solidFill>
                  <a:srgbClr val="121512"/>
                </a:solidFill>
                <a:effectLst/>
                <a:latin typeface="+mj-lt"/>
              </a:rPr>
              <a:t>otă</a:t>
            </a:r>
            <a:r>
              <a:rPr lang="en-GB" sz="1200" b="0" i="1" dirty="0">
                <a:solidFill>
                  <a:srgbClr val="121512"/>
                </a:solidFill>
                <a:effectLst/>
                <a:latin typeface="+mj-lt"/>
              </a:rPr>
              <a:t>: </a:t>
            </a:r>
            <a:r>
              <a:rPr lang="en-GB" sz="1200" b="0" i="1" dirty="0" err="1">
                <a:solidFill>
                  <a:srgbClr val="121512"/>
                </a:solidFill>
                <a:effectLst/>
                <a:latin typeface="+mj-lt"/>
              </a:rPr>
              <a:t>pentru</a:t>
            </a:r>
            <a:r>
              <a:rPr lang="en-GB" sz="1200" b="0" i="1" dirty="0">
                <a:solidFill>
                  <a:srgbClr val="121512"/>
                </a:solidFill>
                <a:effectLst/>
                <a:latin typeface="+mj-lt"/>
              </a:rPr>
              <a:t> ca </a:t>
            </a:r>
            <a:r>
              <a:rPr lang="en-GB" sz="1200" b="0" i="1" dirty="0" err="1">
                <a:solidFill>
                  <a:srgbClr val="121512"/>
                </a:solidFill>
                <a:effectLst/>
                <a:latin typeface="+mj-lt"/>
              </a:rPr>
              <a:t>acest</a:t>
            </a:r>
            <a:r>
              <a:rPr lang="en-GB" sz="1200" b="0" i="1" dirty="0">
                <a:solidFill>
                  <a:srgbClr val="121512"/>
                </a:solidFill>
                <a:effectLst/>
                <a:latin typeface="+mj-lt"/>
              </a:rPr>
              <a:t> </a:t>
            </a:r>
            <a:r>
              <a:rPr lang="en-GB" sz="1200" b="0" i="1" dirty="0" err="1">
                <a:solidFill>
                  <a:srgbClr val="121512"/>
                </a:solidFill>
                <a:effectLst/>
                <a:latin typeface="+mj-lt"/>
              </a:rPr>
              <a:t>lucru</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a:t>
            </a:r>
            <a:r>
              <a:rPr lang="en-GB" sz="1200" b="0" i="1" dirty="0" err="1">
                <a:solidFill>
                  <a:srgbClr val="121512"/>
                </a:solidFill>
                <a:effectLst/>
                <a:latin typeface="+mj-lt"/>
              </a:rPr>
              <a:t>funcționeze</a:t>
            </a:r>
            <a:r>
              <a:rPr lang="en-GB" sz="1200" b="0" i="1" dirty="0">
                <a:solidFill>
                  <a:srgbClr val="121512"/>
                </a:solidFill>
                <a:effectLst/>
                <a:latin typeface="+mj-lt"/>
              </a:rPr>
              <a:t>, camera </a:t>
            </a:r>
            <a:r>
              <a:rPr lang="en-GB" sz="1200" b="0" i="1" dirty="0" err="1">
                <a:solidFill>
                  <a:srgbClr val="121512"/>
                </a:solidFill>
                <a:effectLst/>
                <a:latin typeface="+mj-lt"/>
              </a:rPr>
              <a:t>sau</a:t>
            </a:r>
            <a:r>
              <a:rPr lang="en-GB" sz="1200" b="0" i="1" dirty="0">
                <a:solidFill>
                  <a:srgbClr val="121512"/>
                </a:solidFill>
                <a:effectLst/>
                <a:latin typeface="+mj-lt"/>
              </a:rPr>
              <a:t> </a:t>
            </a:r>
            <a:r>
              <a:rPr lang="en-GB" sz="1200" b="0" i="1" dirty="0" err="1">
                <a:solidFill>
                  <a:srgbClr val="121512"/>
                </a:solidFill>
                <a:effectLst/>
                <a:latin typeface="+mj-lt"/>
              </a:rPr>
              <a:t>locul</a:t>
            </a:r>
            <a:r>
              <a:rPr lang="en-GB" sz="1200" b="0" i="1" dirty="0">
                <a:solidFill>
                  <a:srgbClr val="121512"/>
                </a:solidFill>
                <a:effectLst/>
                <a:latin typeface="+mj-lt"/>
              </a:rPr>
              <a:t> </a:t>
            </a:r>
            <a:r>
              <a:rPr lang="en-GB" sz="1200" b="0" i="1" dirty="0" err="1">
                <a:solidFill>
                  <a:srgbClr val="121512"/>
                </a:solidFill>
                <a:effectLst/>
                <a:latin typeface="+mj-lt"/>
              </a:rPr>
              <a:t>trebuie</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fie cu </a:t>
            </a:r>
            <a:r>
              <a:rPr lang="en-GB" sz="1200" b="0" i="1" dirty="0" err="1">
                <a:solidFill>
                  <a:srgbClr val="121512"/>
                </a:solidFill>
                <a:effectLst/>
                <a:latin typeface="+mj-lt"/>
              </a:rPr>
              <a:t>adevărat</a:t>
            </a:r>
            <a:r>
              <a:rPr lang="en-GB" sz="1200" b="0" i="1" dirty="0">
                <a:solidFill>
                  <a:srgbClr val="121512"/>
                </a:solidFill>
                <a:effectLst/>
                <a:latin typeface="+mj-lt"/>
              </a:rPr>
              <a:t> </a:t>
            </a:r>
            <a:r>
              <a:rPr lang="en-GB" sz="1200" b="0" i="1" dirty="0" err="1">
                <a:solidFill>
                  <a:srgbClr val="121512"/>
                </a:solidFill>
                <a:effectLst/>
                <a:latin typeface="+mj-lt"/>
              </a:rPr>
              <a:t>întunecate</a:t>
            </a:r>
            <a:r>
              <a:rPr lang="en-GB" sz="1200" b="0" i="1" dirty="0">
                <a:solidFill>
                  <a:srgbClr val="121512"/>
                </a:solidFill>
                <a:effectLst/>
                <a:latin typeface="+mj-lt"/>
              </a:rPr>
              <a:t>.)</a:t>
            </a:r>
            <a:endParaRPr sz="1200" i="1" dirty="0">
              <a:latin typeface="+mj-lt"/>
            </a:endParaRPr>
          </a:p>
        </p:txBody>
      </p:sp>
      <p:sp>
        <p:nvSpPr>
          <p:cNvPr id="311" name="Google Shape;311;p10"/>
          <p:cNvSpPr txBox="1"/>
          <p:nvPr/>
        </p:nvSpPr>
        <p:spPr>
          <a:xfrm>
            <a:off x="1013846" y="7756991"/>
            <a:ext cx="5461147" cy="2112886"/>
          </a:xfrm>
          <a:prstGeom prst="rect">
            <a:avLst/>
          </a:prstGeom>
          <a:noFill/>
          <a:ln>
            <a:noFill/>
          </a:ln>
        </p:spPr>
        <p:txBody>
          <a:bodyPr spcFirstLastPara="1" wrap="square" lIns="0" tIns="0" rIns="0" bIns="0" anchor="t" anchorCtr="0">
            <a:spAutoFit/>
          </a:bodyPr>
          <a:lstStyle/>
          <a:p>
            <a:pPr marL="0" marR="0" lvl="0" indent="0" algn="just" rtl="0">
              <a:lnSpc>
                <a:spcPct val="140014"/>
              </a:lnSpc>
              <a:spcBef>
                <a:spcPts val="0"/>
              </a:spcBef>
              <a:spcAft>
                <a:spcPts val="0"/>
              </a:spcAft>
              <a:buNone/>
            </a:pPr>
            <a:r>
              <a:rPr lang="en-US" sz="1407" b="1" i="1" u="none" strike="noStrike" cap="none" dirty="0">
                <a:solidFill>
                  <a:srgbClr val="000000"/>
                </a:solidFill>
                <a:latin typeface="Arial"/>
                <a:ea typeface="Arial"/>
                <a:cs typeface="Arial"/>
                <a:sym typeface="Arial"/>
              </a:rPr>
              <a:t> </a:t>
            </a:r>
            <a:r>
              <a:rPr lang="en-US" sz="1407" b="1" i="1" dirty="0" err="1"/>
              <a:t>Citiți</a:t>
            </a:r>
            <a:r>
              <a:rPr lang="en-US" sz="1407" b="1" i="1" u="none" strike="noStrike" cap="none" dirty="0">
                <a:solidFill>
                  <a:srgbClr val="000000"/>
                </a:solidFill>
                <a:latin typeface="Arial"/>
                <a:ea typeface="Arial"/>
                <a:cs typeface="Arial"/>
                <a:sym typeface="Arial"/>
              </a:rPr>
              <a:t> </a:t>
            </a:r>
            <a:r>
              <a:rPr lang="en-US" sz="1407" b="1" i="1" u="none" strike="noStrike" cap="none" dirty="0" err="1">
                <a:solidFill>
                  <a:srgbClr val="000000"/>
                </a:solidFill>
                <a:latin typeface="Arial"/>
                <a:ea typeface="Arial"/>
                <a:cs typeface="Arial"/>
                <a:sym typeface="Arial"/>
              </a:rPr>
              <a:t>Geneza</a:t>
            </a:r>
            <a:r>
              <a:rPr lang="en-US" sz="1407" b="1" i="1" u="none" strike="noStrike" cap="none" dirty="0">
                <a:solidFill>
                  <a:srgbClr val="000000"/>
                </a:solidFill>
                <a:latin typeface="Arial"/>
                <a:ea typeface="Arial"/>
                <a:cs typeface="Arial"/>
                <a:sym typeface="Arial"/>
              </a:rPr>
              <a:t> 1:14 -19</a:t>
            </a:r>
            <a:endParaRPr i="1" dirty="0"/>
          </a:p>
          <a:p>
            <a:pPr marL="0" marR="0" lvl="0" indent="0" algn="just" rtl="0">
              <a:lnSpc>
                <a:spcPct val="140016"/>
              </a:lnSpc>
              <a:spcBef>
                <a:spcPts val="0"/>
              </a:spcBef>
              <a:spcAft>
                <a:spcPts val="0"/>
              </a:spcAft>
              <a:buNone/>
            </a:pPr>
            <a:r>
              <a:rPr lang="en-GB" sz="1200" b="0" i="1" dirty="0" err="1">
                <a:solidFill>
                  <a:srgbClr val="212529"/>
                </a:solidFill>
                <a:effectLst/>
                <a:latin typeface="+mj-lt"/>
              </a:rPr>
              <a:t>Dumnezeu</a:t>
            </a:r>
            <a:r>
              <a:rPr lang="en-GB" sz="1200" b="0" i="1" dirty="0">
                <a:solidFill>
                  <a:srgbClr val="212529"/>
                </a:solidFill>
                <a:effectLst/>
                <a:latin typeface="+mj-lt"/>
              </a:rPr>
              <a:t> a </a:t>
            </a:r>
            <a:r>
              <a:rPr lang="en-GB" sz="1200" b="0" i="1" dirty="0" err="1">
                <a:solidFill>
                  <a:srgbClr val="212529"/>
                </a:solidFill>
                <a:effectLst/>
                <a:latin typeface="+mj-lt"/>
              </a:rPr>
              <a:t>zis</a:t>
            </a:r>
            <a:r>
              <a:rPr lang="en-GB" sz="1200" b="0" i="1" dirty="0">
                <a:solidFill>
                  <a:srgbClr val="212529"/>
                </a:solidFill>
                <a:effectLst/>
                <a:latin typeface="+mj-lt"/>
              </a:rPr>
              <a:t>: "</a:t>
            </a:r>
            <a:r>
              <a:rPr lang="en-GB" sz="1200" b="0" i="1" dirty="0" err="1">
                <a:solidFill>
                  <a:srgbClr val="212529"/>
                </a:solidFill>
                <a:effectLst/>
                <a:latin typeface="+mj-lt"/>
              </a:rPr>
              <a:t>Să</a:t>
            </a:r>
            <a:r>
              <a:rPr lang="en-GB" sz="1200" b="0" i="1" dirty="0">
                <a:solidFill>
                  <a:srgbClr val="212529"/>
                </a:solidFill>
                <a:effectLst/>
                <a:latin typeface="+mj-lt"/>
              </a:rPr>
              <a:t> fie </a:t>
            </a:r>
            <a:r>
              <a:rPr lang="en-GB" sz="1200" b="0" i="1" dirty="0" err="1">
                <a:solidFill>
                  <a:srgbClr val="212529"/>
                </a:solidFill>
                <a:effectLst/>
                <a:latin typeface="+mj-lt"/>
              </a:rPr>
              <a:t>niște</a:t>
            </a:r>
            <a:r>
              <a:rPr lang="en-GB" sz="1200" b="0" i="1" dirty="0">
                <a:solidFill>
                  <a:srgbClr val="212529"/>
                </a:solidFill>
                <a:effectLst/>
                <a:latin typeface="+mj-lt"/>
              </a:rPr>
              <a:t> </a:t>
            </a:r>
            <a:r>
              <a:rPr lang="en-GB" sz="1200" b="0" i="1" dirty="0" err="1">
                <a:solidFill>
                  <a:srgbClr val="212529"/>
                </a:solidFill>
                <a:effectLst/>
                <a:latin typeface="+mj-lt"/>
              </a:rPr>
              <a:t>luminători</a:t>
            </a:r>
            <a:r>
              <a:rPr lang="en-GB" sz="1200" b="0" i="1" dirty="0">
                <a:solidFill>
                  <a:srgbClr val="212529"/>
                </a:solidFill>
                <a:effectLst/>
                <a:latin typeface="+mj-lt"/>
              </a:rPr>
              <a:t> </a:t>
            </a:r>
            <a:r>
              <a:rPr lang="en-GB" sz="1200" b="0" i="1" dirty="0" err="1">
                <a:solidFill>
                  <a:srgbClr val="212529"/>
                </a:solidFill>
                <a:effectLst/>
                <a:latin typeface="+mj-lt"/>
              </a:rPr>
              <a:t>în</a:t>
            </a:r>
            <a:r>
              <a:rPr lang="en-GB" sz="1200" b="0" i="1" dirty="0">
                <a:solidFill>
                  <a:srgbClr val="212529"/>
                </a:solidFill>
                <a:effectLst/>
                <a:latin typeface="+mj-lt"/>
              </a:rPr>
              <a:t> </a:t>
            </a:r>
            <a:r>
              <a:rPr lang="en-GB" sz="1200" i="1" dirty="0" err="1">
                <a:solidFill>
                  <a:srgbClr val="212529"/>
                </a:solidFill>
                <a:latin typeface="+mj-lt"/>
              </a:rPr>
              <a:t>î</a:t>
            </a:r>
            <a:r>
              <a:rPr lang="en-GB" sz="1200" b="0" i="1" dirty="0" err="1">
                <a:solidFill>
                  <a:srgbClr val="212529"/>
                </a:solidFill>
                <a:effectLst/>
                <a:latin typeface="+mj-lt"/>
              </a:rPr>
              <a:t>ntinderea</a:t>
            </a:r>
            <a:r>
              <a:rPr lang="en-GB" sz="1200" b="0" i="1" dirty="0">
                <a:solidFill>
                  <a:srgbClr val="212529"/>
                </a:solidFill>
                <a:effectLst/>
                <a:latin typeface="+mj-lt"/>
              </a:rPr>
              <a:t> </a:t>
            </a:r>
            <a:r>
              <a:rPr lang="en-GB" sz="1200" b="0" i="1" dirty="0" err="1">
                <a:solidFill>
                  <a:srgbClr val="212529"/>
                </a:solidFill>
                <a:effectLst/>
                <a:latin typeface="+mj-lt"/>
              </a:rPr>
              <a:t>cerului</a:t>
            </a:r>
            <a:r>
              <a:rPr lang="en-GB" sz="1200" b="0" i="1" dirty="0">
                <a:solidFill>
                  <a:srgbClr val="212529"/>
                </a:solidFill>
                <a:effectLst/>
                <a:latin typeface="+mj-lt"/>
              </a:rPr>
              <a:t>, ca </a:t>
            </a:r>
            <a:r>
              <a:rPr lang="en-GB" sz="1200" b="0" i="1" dirty="0" err="1">
                <a:solidFill>
                  <a:srgbClr val="212529"/>
                </a:solidFill>
                <a:effectLst/>
                <a:latin typeface="+mj-lt"/>
              </a:rPr>
              <a:t>să</a:t>
            </a:r>
            <a:r>
              <a:rPr lang="en-GB" sz="1200" b="0" i="1" dirty="0">
                <a:solidFill>
                  <a:srgbClr val="212529"/>
                </a:solidFill>
                <a:effectLst/>
                <a:latin typeface="+mj-lt"/>
              </a:rPr>
              <a:t> </a:t>
            </a:r>
            <a:r>
              <a:rPr lang="en-GB" sz="1200" b="0" i="1" dirty="0" err="1">
                <a:solidFill>
                  <a:srgbClr val="212529"/>
                </a:solidFill>
                <a:effectLst/>
                <a:latin typeface="+mj-lt"/>
              </a:rPr>
              <a:t>despartă</a:t>
            </a:r>
            <a:r>
              <a:rPr lang="en-GB" sz="1200" b="0" i="1" dirty="0">
                <a:solidFill>
                  <a:srgbClr val="212529"/>
                </a:solidFill>
                <a:effectLst/>
                <a:latin typeface="+mj-lt"/>
              </a:rPr>
              <a:t> </a:t>
            </a:r>
            <a:r>
              <a:rPr lang="en-GB" sz="1200" b="0" i="1" dirty="0" err="1">
                <a:solidFill>
                  <a:srgbClr val="212529"/>
                </a:solidFill>
                <a:effectLst/>
                <a:latin typeface="+mj-lt"/>
              </a:rPr>
              <a:t>ziua</a:t>
            </a:r>
            <a:r>
              <a:rPr lang="en-GB" sz="1200" b="0" i="1" dirty="0">
                <a:solidFill>
                  <a:srgbClr val="212529"/>
                </a:solidFill>
                <a:effectLst/>
                <a:latin typeface="+mj-lt"/>
              </a:rPr>
              <a:t> de </a:t>
            </a:r>
            <a:r>
              <a:rPr lang="en-GB" sz="1200" b="0" i="1" dirty="0" err="1">
                <a:solidFill>
                  <a:srgbClr val="212529"/>
                </a:solidFill>
                <a:effectLst/>
                <a:latin typeface="+mj-lt"/>
              </a:rPr>
              <a:t>noapte</a:t>
            </a:r>
            <a:r>
              <a:rPr lang="en-GB" sz="1200" b="0" i="1" dirty="0">
                <a:solidFill>
                  <a:srgbClr val="212529"/>
                </a:solidFill>
                <a:effectLst/>
                <a:latin typeface="+mj-lt"/>
              </a:rPr>
              <a:t>”</a:t>
            </a:r>
            <a:r>
              <a:rPr lang="en-US" sz="1200" b="0" i="1" u="none" strike="noStrike" cap="none" dirty="0">
                <a:solidFill>
                  <a:srgbClr val="000000"/>
                </a:solidFill>
                <a:latin typeface="+mj-lt"/>
                <a:ea typeface="Arial"/>
                <a:cs typeface="Arial"/>
                <a:sym typeface="Arial"/>
              </a:rPr>
              <a:t> </a:t>
            </a:r>
            <a:r>
              <a:rPr lang="en-US" sz="1197" b="0" i="1" u="none" strike="noStrike" cap="none" dirty="0">
                <a:solidFill>
                  <a:srgbClr val="000000"/>
                </a:solidFill>
                <a:latin typeface="Arial"/>
                <a:ea typeface="Arial"/>
                <a:cs typeface="Arial"/>
                <a:sym typeface="Arial"/>
              </a:rPr>
              <a:t>… </a:t>
            </a:r>
            <a:r>
              <a:rPr lang="en-GB" sz="1200" b="0" i="1" dirty="0" err="1">
                <a:solidFill>
                  <a:srgbClr val="212529"/>
                </a:solidFill>
                <a:effectLst/>
                <a:latin typeface="+mj-lt"/>
              </a:rPr>
              <a:t>Dumnezeu</a:t>
            </a:r>
            <a:r>
              <a:rPr lang="en-GB" sz="1200" b="0" i="1" dirty="0">
                <a:solidFill>
                  <a:srgbClr val="212529"/>
                </a:solidFill>
                <a:effectLst/>
                <a:latin typeface="+mj-lt"/>
              </a:rPr>
              <a:t> a </a:t>
            </a:r>
            <a:r>
              <a:rPr lang="en-GB" sz="1200" b="0" i="1" dirty="0" err="1">
                <a:solidFill>
                  <a:srgbClr val="212529"/>
                </a:solidFill>
                <a:effectLst/>
                <a:latin typeface="+mj-lt"/>
              </a:rPr>
              <a:t>făcut</a:t>
            </a:r>
            <a:r>
              <a:rPr lang="en-GB" sz="1200" b="0" i="1" dirty="0">
                <a:solidFill>
                  <a:srgbClr val="212529"/>
                </a:solidFill>
                <a:effectLst/>
                <a:latin typeface="+mj-lt"/>
              </a:rPr>
              <a:t> </a:t>
            </a:r>
            <a:r>
              <a:rPr lang="en-GB" sz="1200" b="0" i="1" dirty="0" err="1">
                <a:solidFill>
                  <a:srgbClr val="212529"/>
                </a:solidFill>
                <a:effectLst/>
                <a:latin typeface="+mj-lt"/>
              </a:rPr>
              <a:t>cei</a:t>
            </a:r>
            <a:r>
              <a:rPr lang="en-GB" sz="1200" b="0" i="1" dirty="0">
                <a:solidFill>
                  <a:srgbClr val="212529"/>
                </a:solidFill>
                <a:effectLst/>
                <a:latin typeface="+mj-lt"/>
              </a:rPr>
              <a:t> </a:t>
            </a:r>
            <a:r>
              <a:rPr lang="en-GB" sz="1200" b="0" i="1" dirty="0" err="1">
                <a:solidFill>
                  <a:srgbClr val="212529"/>
                </a:solidFill>
                <a:effectLst/>
                <a:latin typeface="+mj-lt"/>
              </a:rPr>
              <a:t>doi</a:t>
            </a:r>
            <a:r>
              <a:rPr lang="en-GB" sz="1200" b="0" i="1" dirty="0">
                <a:solidFill>
                  <a:srgbClr val="212529"/>
                </a:solidFill>
                <a:effectLst/>
                <a:latin typeface="+mj-lt"/>
              </a:rPr>
              <a:t> </a:t>
            </a:r>
            <a:r>
              <a:rPr lang="en-GB" sz="1200" b="0" i="1" dirty="0" err="1">
                <a:solidFill>
                  <a:srgbClr val="212529"/>
                </a:solidFill>
                <a:effectLst/>
                <a:latin typeface="+mj-lt"/>
              </a:rPr>
              <a:t>mari</a:t>
            </a:r>
            <a:r>
              <a:rPr lang="en-GB" sz="1200" b="0" i="1" dirty="0">
                <a:solidFill>
                  <a:srgbClr val="212529"/>
                </a:solidFill>
                <a:effectLst/>
                <a:latin typeface="+mj-lt"/>
              </a:rPr>
              <a:t> </a:t>
            </a:r>
            <a:r>
              <a:rPr lang="en-GB" sz="1200" b="0" i="1" dirty="0" err="1">
                <a:solidFill>
                  <a:srgbClr val="212529"/>
                </a:solidFill>
                <a:effectLst/>
                <a:latin typeface="+mj-lt"/>
              </a:rPr>
              <a:t>luminători</a:t>
            </a:r>
            <a:r>
              <a:rPr lang="en-GB" sz="1200" b="0" i="1" dirty="0">
                <a:solidFill>
                  <a:srgbClr val="212529"/>
                </a:solidFill>
                <a:effectLst/>
                <a:latin typeface="+mj-lt"/>
              </a:rPr>
              <a:t>, </a:t>
            </a:r>
            <a:r>
              <a:rPr lang="en-GB" sz="1200" b="0" i="1" dirty="0" err="1">
                <a:solidFill>
                  <a:srgbClr val="212529"/>
                </a:solidFill>
                <a:effectLst/>
                <a:latin typeface="+mj-lt"/>
              </a:rPr>
              <a:t>și</a:t>
            </a:r>
            <a:r>
              <a:rPr lang="en-GB" sz="1200" b="0" i="1" dirty="0">
                <a:solidFill>
                  <a:srgbClr val="212529"/>
                </a:solidFill>
                <a:effectLst/>
                <a:latin typeface="+mj-lt"/>
              </a:rPr>
              <a:t> </a:t>
            </a:r>
            <a:r>
              <a:rPr lang="en-GB" sz="1200" b="0" i="1" dirty="0" err="1">
                <a:solidFill>
                  <a:srgbClr val="212529"/>
                </a:solidFill>
                <a:effectLst/>
                <a:latin typeface="+mj-lt"/>
              </a:rPr>
              <a:t>anume</a:t>
            </a:r>
            <a:r>
              <a:rPr lang="en-GB" sz="1200" b="0" i="1" dirty="0">
                <a:solidFill>
                  <a:srgbClr val="212529"/>
                </a:solidFill>
                <a:effectLst/>
                <a:latin typeface="+mj-lt"/>
              </a:rPr>
              <a:t>: </a:t>
            </a:r>
            <a:r>
              <a:rPr lang="en-GB" sz="1200" b="0" i="1" dirty="0" err="1">
                <a:solidFill>
                  <a:srgbClr val="212529"/>
                </a:solidFill>
                <a:effectLst/>
                <a:latin typeface="+mj-lt"/>
              </a:rPr>
              <a:t>luminătorul</a:t>
            </a:r>
            <a:r>
              <a:rPr lang="en-GB" sz="1200" b="0" i="1" dirty="0">
                <a:solidFill>
                  <a:srgbClr val="212529"/>
                </a:solidFill>
                <a:effectLst/>
                <a:latin typeface="+mj-lt"/>
              </a:rPr>
              <a:t> </a:t>
            </a:r>
            <a:r>
              <a:rPr lang="en-GB" sz="1200" b="0" i="1" dirty="0" err="1">
                <a:solidFill>
                  <a:srgbClr val="212529"/>
                </a:solidFill>
                <a:effectLst/>
                <a:latin typeface="+mj-lt"/>
              </a:rPr>
              <a:t>cel</a:t>
            </a:r>
            <a:r>
              <a:rPr lang="en-GB" sz="1200" b="0" i="1" dirty="0">
                <a:solidFill>
                  <a:srgbClr val="212529"/>
                </a:solidFill>
                <a:effectLst/>
                <a:latin typeface="+mj-lt"/>
              </a:rPr>
              <a:t> </a:t>
            </a:r>
            <a:r>
              <a:rPr lang="en-GB" sz="1200" b="0" i="1" dirty="0" err="1">
                <a:solidFill>
                  <a:srgbClr val="212529"/>
                </a:solidFill>
                <a:effectLst/>
                <a:latin typeface="+mj-lt"/>
              </a:rPr>
              <a:t>mai</a:t>
            </a:r>
            <a:r>
              <a:rPr lang="en-GB" sz="1200" b="0" i="1" dirty="0">
                <a:solidFill>
                  <a:srgbClr val="212529"/>
                </a:solidFill>
                <a:effectLst/>
                <a:latin typeface="+mj-lt"/>
              </a:rPr>
              <a:t> mare ca </a:t>
            </a:r>
            <a:r>
              <a:rPr lang="en-GB" sz="1200" b="0" i="1" dirty="0" err="1">
                <a:solidFill>
                  <a:srgbClr val="212529"/>
                </a:solidFill>
                <a:effectLst/>
                <a:latin typeface="+mj-lt"/>
              </a:rPr>
              <a:t>să</a:t>
            </a:r>
            <a:r>
              <a:rPr lang="en-GB" sz="1200" b="0" i="1" dirty="0">
                <a:solidFill>
                  <a:srgbClr val="212529"/>
                </a:solidFill>
                <a:effectLst/>
                <a:latin typeface="+mj-lt"/>
              </a:rPr>
              <a:t> </a:t>
            </a:r>
            <a:r>
              <a:rPr lang="en-GB" sz="1200" b="0" i="1" dirty="0" err="1">
                <a:solidFill>
                  <a:srgbClr val="212529"/>
                </a:solidFill>
                <a:effectLst/>
                <a:latin typeface="+mj-lt"/>
              </a:rPr>
              <a:t>stăpânească</a:t>
            </a:r>
            <a:r>
              <a:rPr lang="en-GB" sz="1200" b="0" i="1" dirty="0">
                <a:solidFill>
                  <a:srgbClr val="212529"/>
                </a:solidFill>
                <a:effectLst/>
                <a:latin typeface="+mj-lt"/>
              </a:rPr>
              <a:t> </a:t>
            </a:r>
            <a:r>
              <a:rPr lang="en-GB" sz="1200" b="0" i="1" dirty="0" err="1">
                <a:solidFill>
                  <a:srgbClr val="212529"/>
                </a:solidFill>
                <a:effectLst/>
                <a:latin typeface="+mj-lt"/>
              </a:rPr>
              <a:t>ziua</a:t>
            </a:r>
            <a:r>
              <a:rPr lang="en-GB" sz="1200" b="0" i="1" dirty="0">
                <a:solidFill>
                  <a:srgbClr val="212529"/>
                </a:solidFill>
                <a:effectLst/>
                <a:latin typeface="+mj-lt"/>
              </a:rPr>
              <a:t>, </a:t>
            </a:r>
            <a:r>
              <a:rPr lang="en-GB" sz="1200" b="0" i="1" dirty="0" err="1">
                <a:solidFill>
                  <a:srgbClr val="212529"/>
                </a:solidFill>
                <a:effectLst/>
                <a:latin typeface="+mj-lt"/>
              </a:rPr>
              <a:t>și</a:t>
            </a:r>
            <a:r>
              <a:rPr lang="en-GB" sz="1200" b="0" i="1" dirty="0">
                <a:solidFill>
                  <a:srgbClr val="212529"/>
                </a:solidFill>
                <a:effectLst/>
                <a:latin typeface="+mj-lt"/>
              </a:rPr>
              <a:t> </a:t>
            </a:r>
            <a:r>
              <a:rPr lang="en-GB" sz="1200" b="0" i="1" dirty="0" err="1">
                <a:solidFill>
                  <a:srgbClr val="212529"/>
                </a:solidFill>
                <a:effectLst/>
                <a:latin typeface="+mj-lt"/>
              </a:rPr>
              <a:t>luminătorul</a:t>
            </a:r>
            <a:r>
              <a:rPr lang="en-GB" sz="1200" b="0" i="1" dirty="0">
                <a:solidFill>
                  <a:srgbClr val="212529"/>
                </a:solidFill>
                <a:effectLst/>
                <a:latin typeface="+mj-lt"/>
              </a:rPr>
              <a:t> </a:t>
            </a:r>
            <a:r>
              <a:rPr lang="en-GB" sz="1200" b="0" i="1" dirty="0" err="1">
                <a:solidFill>
                  <a:srgbClr val="212529"/>
                </a:solidFill>
                <a:effectLst/>
                <a:latin typeface="+mj-lt"/>
              </a:rPr>
              <a:t>cel</a:t>
            </a:r>
            <a:r>
              <a:rPr lang="en-GB" sz="1200" b="0" i="1" dirty="0">
                <a:solidFill>
                  <a:srgbClr val="212529"/>
                </a:solidFill>
                <a:effectLst/>
                <a:latin typeface="+mj-lt"/>
              </a:rPr>
              <a:t> </a:t>
            </a:r>
            <a:r>
              <a:rPr lang="en-GB" sz="1200" b="0" i="1" dirty="0" err="1">
                <a:solidFill>
                  <a:srgbClr val="212529"/>
                </a:solidFill>
                <a:effectLst/>
                <a:latin typeface="+mj-lt"/>
              </a:rPr>
              <a:t>mai</a:t>
            </a:r>
            <a:r>
              <a:rPr lang="en-GB" sz="1200" b="0" i="1" dirty="0">
                <a:solidFill>
                  <a:srgbClr val="212529"/>
                </a:solidFill>
                <a:effectLst/>
                <a:latin typeface="+mj-lt"/>
              </a:rPr>
              <a:t> mic ca </a:t>
            </a:r>
            <a:r>
              <a:rPr lang="en-GB" sz="1200" b="0" i="1" dirty="0" err="1">
                <a:solidFill>
                  <a:srgbClr val="212529"/>
                </a:solidFill>
                <a:effectLst/>
                <a:latin typeface="+mj-lt"/>
              </a:rPr>
              <a:t>să</a:t>
            </a:r>
            <a:r>
              <a:rPr lang="en-GB" sz="1200" b="0" i="1" dirty="0">
                <a:solidFill>
                  <a:srgbClr val="212529"/>
                </a:solidFill>
                <a:effectLst/>
                <a:latin typeface="+mj-lt"/>
              </a:rPr>
              <a:t> </a:t>
            </a:r>
            <a:r>
              <a:rPr lang="en-GB" sz="1200" b="0" i="1" dirty="0" err="1">
                <a:solidFill>
                  <a:srgbClr val="212529"/>
                </a:solidFill>
                <a:effectLst/>
                <a:latin typeface="+mj-lt"/>
              </a:rPr>
              <a:t>stăpânească</a:t>
            </a:r>
            <a:r>
              <a:rPr lang="en-GB" sz="1200" b="0" i="1" dirty="0">
                <a:solidFill>
                  <a:srgbClr val="212529"/>
                </a:solidFill>
                <a:effectLst/>
                <a:latin typeface="+mj-lt"/>
              </a:rPr>
              <a:t> </a:t>
            </a:r>
            <a:r>
              <a:rPr lang="en-GB" sz="1200" b="0" i="1" dirty="0" err="1">
                <a:solidFill>
                  <a:srgbClr val="212529"/>
                </a:solidFill>
                <a:effectLst/>
                <a:latin typeface="+mj-lt"/>
              </a:rPr>
              <a:t>noaptea</a:t>
            </a:r>
            <a:r>
              <a:rPr lang="en-GB" sz="1200" b="0" i="1" dirty="0">
                <a:solidFill>
                  <a:srgbClr val="212529"/>
                </a:solidFill>
                <a:effectLst/>
                <a:latin typeface="+mj-lt"/>
              </a:rPr>
              <a:t>; a </a:t>
            </a:r>
            <a:r>
              <a:rPr lang="en-GB" sz="1200" b="0" i="1" dirty="0" err="1">
                <a:solidFill>
                  <a:srgbClr val="212529"/>
                </a:solidFill>
                <a:effectLst/>
                <a:latin typeface="+mj-lt"/>
              </a:rPr>
              <a:t>făcut</a:t>
            </a:r>
            <a:r>
              <a:rPr lang="en-GB" sz="1200" b="0" i="1" dirty="0">
                <a:solidFill>
                  <a:srgbClr val="212529"/>
                </a:solidFill>
                <a:effectLst/>
                <a:latin typeface="+mj-lt"/>
              </a:rPr>
              <a:t> </a:t>
            </a:r>
            <a:r>
              <a:rPr lang="en-GB" sz="1200" i="1" dirty="0" err="1">
                <a:solidFill>
                  <a:srgbClr val="212529"/>
                </a:solidFill>
                <a:latin typeface="+mj-lt"/>
              </a:rPr>
              <a:t>ș</a:t>
            </a:r>
            <a:r>
              <a:rPr lang="en-GB" sz="1200" b="0" i="1" dirty="0" err="1">
                <a:solidFill>
                  <a:srgbClr val="212529"/>
                </a:solidFill>
                <a:effectLst/>
                <a:latin typeface="+mj-lt"/>
              </a:rPr>
              <a:t>i</a:t>
            </a:r>
            <a:r>
              <a:rPr lang="en-GB" sz="1200" b="0" i="1" dirty="0">
                <a:solidFill>
                  <a:srgbClr val="212529"/>
                </a:solidFill>
                <a:effectLst/>
                <a:latin typeface="+mj-lt"/>
              </a:rPr>
              <a:t> </a:t>
            </a:r>
            <a:r>
              <a:rPr lang="en-GB" sz="1200" b="0" i="1" dirty="0" err="1">
                <a:solidFill>
                  <a:srgbClr val="212529"/>
                </a:solidFill>
                <a:effectLst/>
                <a:latin typeface="+mj-lt"/>
              </a:rPr>
              <a:t>stelele</a:t>
            </a:r>
            <a:r>
              <a:rPr lang="en-GB" sz="1200" b="0" i="1" dirty="0">
                <a:solidFill>
                  <a:srgbClr val="212529"/>
                </a:solidFill>
                <a:effectLst/>
                <a:latin typeface="+mj-lt"/>
              </a:rPr>
              <a:t>. </a:t>
            </a:r>
            <a:r>
              <a:rPr lang="en-US" sz="1197" b="0" i="1" u="none" strike="noStrike" cap="none" dirty="0">
                <a:solidFill>
                  <a:srgbClr val="000000"/>
                </a:solidFill>
                <a:latin typeface="Arial"/>
                <a:ea typeface="Arial"/>
                <a:cs typeface="Arial"/>
                <a:sym typeface="Arial"/>
              </a:rPr>
              <a:t>(Gen. 1:14-16)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făcut</a:t>
            </a:r>
            <a:r>
              <a:rPr lang="en-GB" sz="1200" b="0" i="1" dirty="0">
                <a:solidFill>
                  <a:srgbClr val="121512"/>
                </a:solidFill>
                <a:effectLst/>
                <a:latin typeface="+mj-lt"/>
              </a:rPr>
              <a:t> luna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stelele</a:t>
            </a:r>
            <a:r>
              <a:rPr lang="en-GB" sz="1200" b="0" i="1" dirty="0">
                <a:solidFill>
                  <a:srgbClr val="121512"/>
                </a:solidFill>
                <a:effectLst/>
                <a:latin typeface="+mj-lt"/>
              </a:rPr>
              <a:t> </a:t>
            </a:r>
            <a:r>
              <a:rPr lang="en-GB" sz="1200" b="0" i="1" dirty="0" err="1">
                <a:solidFill>
                  <a:srgbClr val="121512"/>
                </a:solidFill>
                <a:effectLst/>
                <a:latin typeface="+mj-lt"/>
              </a:rPr>
              <a:t>sclipitoare</a:t>
            </a:r>
            <a:r>
              <a:rPr lang="en-GB" sz="1200" b="0" i="1" dirty="0">
                <a:solidFill>
                  <a:srgbClr val="121512"/>
                </a:solidFill>
                <a:effectLst/>
                <a:latin typeface="+mj-lt"/>
              </a:rPr>
              <a:t> pe care le </a:t>
            </a:r>
            <a:r>
              <a:rPr lang="en-GB" sz="1200" b="0" i="1" dirty="0" err="1">
                <a:solidFill>
                  <a:srgbClr val="121512"/>
                </a:solidFill>
                <a:effectLst/>
                <a:latin typeface="+mj-lt"/>
              </a:rPr>
              <a:t>vedem</a:t>
            </a:r>
            <a:r>
              <a:rPr lang="en-GB" sz="1200" b="0" i="1" dirty="0">
                <a:solidFill>
                  <a:srgbClr val="121512"/>
                </a:solidFill>
                <a:effectLst/>
                <a:latin typeface="+mj-lt"/>
              </a:rPr>
              <a:t> </a:t>
            </a:r>
            <a:r>
              <a:rPr lang="en-GB" sz="1200" b="0" i="1" dirty="0" err="1">
                <a:solidFill>
                  <a:srgbClr val="121512"/>
                </a:solidFill>
                <a:effectLst/>
                <a:latin typeface="+mj-lt"/>
              </a:rPr>
              <a:t>noaptea</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soarele</a:t>
            </a:r>
            <a:r>
              <a:rPr lang="en-GB" sz="1200" b="0" i="1" dirty="0">
                <a:solidFill>
                  <a:srgbClr val="121512"/>
                </a:solidFill>
                <a:effectLst/>
                <a:latin typeface="+mj-lt"/>
              </a:rPr>
              <a:t> mare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cald</a:t>
            </a:r>
            <a:r>
              <a:rPr lang="en-GB" sz="1200" b="0" i="1" dirty="0">
                <a:solidFill>
                  <a:srgbClr val="121512"/>
                </a:solidFill>
                <a:effectLst/>
                <a:latin typeface="+mj-lt"/>
              </a:rPr>
              <a:t> </a:t>
            </a:r>
            <a:r>
              <a:rPr lang="en-GB" sz="1200" b="0" i="1" dirty="0" err="1">
                <a:solidFill>
                  <a:srgbClr val="121512"/>
                </a:solidFill>
                <a:effectLst/>
                <a:latin typeface="+mj-lt"/>
              </a:rPr>
              <a:t>pentru</a:t>
            </a:r>
            <a:r>
              <a:rPr lang="en-GB" sz="1200" b="0" i="1" dirty="0">
                <a:solidFill>
                  <a:srgbClr val="121512"/>
                </a:solidFill>
                <a:effectLst/>
                <a:latin typeface="+mj-lt"/>
              </a:rPr>
              <a:t> a ne </a:t>
            </a:r>
            <a:r>
              <a:rPr lang="en-GB" sz="1200" b="0" i="1" dirty="0" err="1">
                <a:solidFill>
                  <a:srgbClr val="121512"/>
                </a:solidFill>
                <a:effectLst/>
                <a:latin typeface="+mj-lt"/>
              </a:rPr>
              <a:t>arăta</a:t>
            </a:r>
            <a:r>
              <a:rPr lang="en-GB" sz="1200" b="0" i="1" dirty="0">
                <a:solidFill>
                  <a:srgbClr val="121512"/>
                </a:solidFill>
                <a:effectLst/>
                <a:latin typeface="+mj-lt"/>
              </a:rPr>
              <a:t> </a:t>
            </a:r>
            <a:r>
              <a:rPr lang="en-GB" sz="1200" b="0" i="1" dirty="0" err="1">
                <a:solidFill>
                  <a:srgbClr val="121512"/>
                </a:solidFill>
                <a:effectLst/>
                <a:latin typeface="+mj-lt"/>
              </a:rPr>
              <a:t>că</a:t>
            </a:r>
            <a:r>
              <a:rPr lang="en-GB" sz="1200" b="0" i="1" dirty="0">
                <a:solidFill>
                  <a:srgbClr val="121512"/>
                </a:solidFill>
                <a:effectLst/>
                <a:latin typeface="+mj-lt"/>
              </a:rPr>
              <a:t> </a:t>
            </a:r>
            <a:r>
              <a:rPr lang="en-GB" sz="1200" b="0" i="1" dirty="0" err="1">
                <a:solidFill>
                  <a:srgbClr val="121512"/>
                </a:solidFill>
                <a:effectLst/>
                <a:latin typeface="+mj-lt"/>
              </a:rPr>
              <a:t>este</a:t>
            </a:r>
            <a:r>
              <a:rPr lang="en-GB" sz="1200" b="0" i="1" dirty="0">
                <a:solidFill>
                  <a:srgbClr val="121512"/>
                </a:solidFill>
                <a:effectLst/>
                <a:latin typeface="+mj-lt"/>
              </a:rPr>
              <a:t> zi. </a:t>
            </a:r>
            <a:r>
              <a:rPr lang="en-GB" sz="1200" b="0" i="1" dirty="0" err="1">
                <a:solidFill>
                  <a:srgbClr val="212529"/>
                </a:solidFill>
                <a:effectLst/>
                <a:latin typeface="+mj-lt"/>
              </a:rPr>
              <a:t>Astfel</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o </a:t>
            </a:r>
            <a:r>
              <a:rPr lang="en-GB" sz="1200" b="0" i="1" dirty="0" err="1">
                <a:solidFill>
                  <a:srgbClr val="212529"/>
                </a:solidFill>
                <a:effectLst/>
                <a:latin typeface="+mj-lt"/>
              </a:rPr>
              <a:t>seară</a:t>
            </a:r>
            <a:r>
              <a:rPr lang="en-GB" sz="1200" b="0" i="1" dirty="0">
                <a:solidFill>
                  <a:srgbClr val="212529"/>
                </a:solidFill>
                <a:effectLst/>
                <a:latin typeface="+mj-lt"/>
              </a:rPr>
              <a:t>, </a:t>
            </a:r>
            <a:r>
              <a:rPr lang="en-GB" sz="1200" i="1" dirty="0" err="1">
                <a:solidFill>
                  <a:srgbClr val="212529"/>
                </a:solidFill>
                <a:latin typeface="+mj-lt"/>
              </a:rPr>
              <a:t>ș</a:t>
            </a:r>
            <a:r>
              <a:rPr lang="en-GB" sz="1200" b="0" i="1" dirty="0" err="1">
                <a:solidFill>
                  <a:srgbClr val="212529"/>
                </a:solidFill>
                <a:effectLst/>
                <a:latin typeface="+mj-lt"/>
              </a:rPr>
              <a:t>i</a:t>
            </a:r>
            <a:r>
              <a:rPr lang="en-GB" sz="1200" b="0" i="1" dirty="0">
                <a:solidFill>
                  <a:srgbClr val="212529"/>
                </a:solidFill>
                <a:effectLst/>
                <a:latin typeface="+mj-lt"/>
              </a:rPr>
              <a:t> </a:t>
            </a:r>
            <a:r>
              <a:rPr lang="en-GB" sz="1200" b="0" i="1" dirty="0" err="1">
                <a:solidFill>
                  <a:srgbClr val="212529"/>
                </a:solidFill>
                <a:effectLst/>
                <a:latin typeface="+mj-lt"/>
              </a:rPr>
              <a:t>apoi</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o </a:t>
            </a:r>
            <a:r>
              <a:rPr lang="en-GB" sz="1200" b="0" i="1" dirty="0" err="1">
                <a:solidFill>
                  <a:srgbClr val="212529"/>
                </a:solidFill>
                <a:effectLst/>
                <a:latin typeface="+mj-lt"/>
              </a:rPr>
              <a:t>dimineață</a:t>
            </a:r>
            <a:r>
              <a:rPr lang="en-GB" sz="1200" b="0" i="1" dirty="0">
                <a:solidFill>
                  <a:srgbClr val="212529"/>
                </a:solidFill>
                <a:effectLst/>
                <a:latin typeface="+mj-lt"/>
              </a:rPr>
              <a:t>: </a:t>
            </a:r>
            <a:r>
              <a:rPr lang="en-GB" sz="1200" b="0" i="1" dirty="0" err="1">
                <a:solidFill>
                  <a:srgbClr val="212529"/>
                </a:solidFill>
                <a:effectLst/>
                <a:latin typeface="+mj-lt"/>
              </a:rPr>
              <a:t>aceasta</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a:t>
            </a:r>
            <a:r>
              <a:rPr lang="en-GB" sz="1200" b="0" i="1" dirty="0" err="1">
                <a:solidFill>
                  <a:srgbClr val="212529"/>
                </a:solidFill>
                <a:effectLst/>
                <a:latin typeface="+mj-lt"/>
              </a:rPr>
              <a:t>ziua</a:t>
            </a:r>
            <a:r>
              <a:rPr lang="en-GB" sz="1200" b="0" i="1" dirty="0">
                <a:solidFill>
                  <a:srgbClr val="212529"/>
                </a:solidFill>
                <a:effectLst/>
                <a:latin typeface="+mj-lt"/>
              </a:rPr>
              <a:t> a </a:t>
            </a:r>
            <a:r>
              <a:rPr lang="en-GB" sz="1200" b="0" i="1" dirty="0" err="1">
                <a:solidFill>
                  <a:srgbClr val="212529"/>
                </a:solidFill>
                <a:effectLst/>
                <a:latin typeface="+mj-lt"/>
              </a:rPr>
              <a:t>patra</a:t>
            </a:r>
            <a:r>
              <a:rPr lang="en-GB" sz="1200" b="0" i="1" dirty="0">
                <a:solidFill>
                  <a:srgbClr val="121512"/>
                </a:solidFill>
                <a:effectLst/>
                <a:latin typeface="+mj-lt"/>
              </a:rPr>
              <a:t>. Dar </a:t>
            </a:r>
            <a:r>
              <a:rPr lang="en-GB" sz="1200" b="0" i="1" dirty="0" err="1">
                <a:solidFill>
                  <a:srgbClr val="121512"/>
                </a:solidFill>
                <a:effectLst/>
                <a:latin typeface="+mj-lt"/>
              </a:rPr>
              <a:t>Dumnezeu</a:t>
            </a:r>
            <a:r>
              <a:rPr lang="en-GB" sz="1200" b="0" i="1" dirty="0">
                <a:solidFill>
                  <a:srgbClr val="121512"/>
                </a:solidFill>
                <a:effectLst/>
                <a:latin typeface="+mj-lt"/>
              </a:rPr>
              <a:t> </a:t>
            </a:r>
            <a:r>
              <a:rPr lang="en-GB" sz="1200" b="0" i="1" dirty="0" err="1">
                <a:solidFill>
                  <a:srgbClr val="121512"/>
                </a:solidFill>
                <a:effectLst/>
                <a:latin typeface="+mj-lt"/>
              </a:rPr>
              <a:t>încă</a:t>
            </a:r>
            <a:r>
              <a:rPr lang="en-GB" sz="1200" b="0" i="1" dirty="0">
                <a:solidFill>
                  <a:srgbClr val="121512"/>
                </a:solidFill>
                <a:effectLst/>
                <a:latin typeface="+mj-lt"/>
              </a:rPr>
              <a:t> nu </a:t>
            </a:r>
            <a:r>
              <a:rPr lang="en-GB" sz="1200" b="0" i="1" dirty="0" err="1">
                <a:solidFill>
                  <a:srgbClr val="121512"/>
                </a:solidFill>
                <a:effectLst/>
                <a:latin typeface="+mj-lt"/>
              </a:rPr>
              <a:t>avea</a:t>
            </a:r>
            <a:r>
              <a:rPr lang="en-GB" sz="1200" b="0" i="1" dirty="0">
                <a:solidFill>
                  <a:srgbClr val="121512"/>
                </a:solidFill>
                <a:effectLst/>
                <a:latin typeface="+mj-lt"/>
              </a:rPr>
              <a:t> pe </a:t>
            </a:r>
            <a:r>
              <a:rPr lang="en-GB" sz="1200" b="0" i="1" dirty="0" err="1">
                <a:solidFill>
                  <a:srgbClr val="121512"/>
                </a:solidFill>
                <a:effectLst/>
                <a:latin typeface="+mj-lt"/>
              </a:rPr>
              <a:t>nimeni</a:t>
            </a:r>
            <a:r>
              <a:rPr lang="en-GB" sz="1200" b="0" i="1" dirty="0">
                <a:solidFill>
                  <a:srgbClr val="121512"/>
                </a:solidFill>
                <a:effectLst/>
                <a:latin typeface="+mj-lt"/>
              </a:rPr>
              <a:t> pe care </a:t>
            </a:r>
            <a:r>
              <a:rPr lang="en-GB" sz="1200" b="0" i="1" dirty="0" err="1">
                <a:solidFill>
                  <a:srgbClr val="121512"/>
                </a:solidFill>
                <a:effectLst/>
                <a:latin typeface="+mj-lt"/>
              </a:rPr>
              <a:t>să</a:t>
            </a:r>
            <a:r>
              <a:rPr lang="en-GB" sz="1200" b="0" i="1" dirty="0">
                <a:solidFill>
                  <a:srgbClr val="121512"/>
                </a:solidFill>
                <a:effectLst/>
                <a:latin typeface="+mj-lt"/>
              </a:rPr>
              <a:t>-L </a:t>
            </a:r>
            <a:r>
              <a:rPr lang="en-GB" sz="1200" b="0" i="1" dirty="0" err="1">
                <a:solidFill>
                  <a:srgbClr val="121512"/>
                </a:solidFill>
                <a:effectLst/>
                <a:latin typeface="+mj-lt"/>
              </a:rPr>
              <a:t>iubească</a:t>
            </a:r>
            <a:r>
              <a:rPr lang="en-GB" sz="1200" b="0" i="1" dirty="0">
                <a:solidFill>
                  <a:srgbClr val="121512"/>
                </a:solidFill>
                <a:effectLst/>
                <a:latin typeface="+mj-lt"/>
              </a:rPr>
              <a:t>.</a:t>
            </a:r>
            <a:endParaRPr sz="1200" i="1" dirty="0">
              <a:latin typeface="+mj-lt"/>
            </a:endParaRPr>
          </a:p>
        </p:txBody>
      </p:sp>
      <p:sp>
        <p:nvSpPr>
          <p:cNvPr id="312" name="Google Shape;312;p10"/>
          <p:cNvSpPr/>
          <p:nvPr/>
        </p:nvSpPr>
        <p:spPr>
          <a:xfrm>
            <a:off x="6142004" y="9611664"/>
            <a:ext cx="1323991" cy="928491"/>
          </a:xfrm>
          <a:custGeom>
            <a:avLst/>
            <a:gdLst/>
            <a:ahLst/>
            <a:cxnLst/>
            <a:rect l="l" t="t" r="r" b="b"/>
            <a:pathLst>
              <a:path w="1323991" h="928491" extrusionOk="0">
                <a:moveTo>
                  <a:pt x="0" y="0"/>
                </a:moveTo>
                <a:lnTo>
                  <a:pt x="1323992" y="0"/>
                </a:lnTo>
                <a:lnTo>
                  <a:pt x="1323992" y="928491"/>
                </a:lnTo>
                <a:lnTo>
                  <a:pt x="0" y="928491"/>
                </a:lnTo>
                <a:lnTo>
                  <a:pt x="0" y="0"/>
                </a:lnTo>
                <a:close/>
              </a:path>
            </a:pathLst>
          </a:custGeom>
          <a:blipFill rotWithShape="1">
            <a:blip r:embed="rId7">
              <a:alphaModFix/>
            </a:blip>
            <a:stretch>
              <a:fillRect r="-64682"/>
            </a:stretch>
          </a:blipFill>
          <a:ln>
            <a:noFill/>
          </a:ln>
        </p:spPr>
        <p:txBody>
          <a:bodyPr/>
          <a:lstStyle/>
          <a:p>
            <a:endParaRPr lang="x-non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316"/>
        <p:cNvGrpSpPr/>
        <p:nvPr/>
      </p:nvGrpSpPr>
      <p:grpSpPr>
        <a:xfrm>
          <a:off x="0" y="0"/>
          <a:ext cx="0" cy="0"/>
          <a:chOff x="0" y="0"/>
          <a:chExt cx="0" cy="0"/>
        </a:xfrm>
      </p:grpSpPr>
      <p:grpSp>
        <p:nvGrpSpPr>
          <p:cNvPr id="317" name="Google Shape;317;p11"/>
          <p:cNvGrpSpPr/>
          <p:nvPr/>
        </p:nvGrpSpPr>
        <p:grpSpPr>
          <a:xfrm>
            <a:off x="487797" y="456061"/>
            <a:ext cx="6584405" cy="9155602"/>
            <a:chOff x="0" y="-28575"/>
            <a:chExt cx="2359702" cy="3281161"/>
          </a:xfrm>
        </p:grpSpPr>
        <p:sp>
          <p:nvSpPr>
            <p:cNvPr id="318" name="Google Shape;318;p11"/>
            <p:cNvSpPr/>
            <p:nvPr/>
          </p:nvSpPr>
          <p:spPr>
            <a:xfrm>
              <a:off x="0" y="0"/>
              <a:ext cx="2359702" cy="3252586"/>
            </a:xfrm>
            <a:custGeom>
              <a:avLst/>
              <a:gdLst/>
              <a:ahLst/>
              <a:cxnLst/>
              <a:rect l="l" t="t" r="r" b="b"/>
              <a:pathLst>
                <a:path w="2359702" h="3252586" extrusionOk="0">
                  <a:moveTo>
                    <a:pt x="43504" y="0"/>
                  </a:moveTo>
                  <a:lnTo>
                    <a:pt x="2316198" y="0"/>
                  </a:lnTo>
                  <a:cubicBezTo>
                    <a:pt x="2327736" y="0"/>
                    <a:pt x="2338801" y="4583"/>
                    <a:pt x="2346960" y="12742"/>
                  </a:cubicBezTo>
                  <a:cubicBezTo>
                    <a:pt x="2355119" y="20901"/>
                    <a:pt x="2359702" y="31966"/>
                    <a:pt x="2359702" y="43504"/>
                  </a:cubicBezTo>
                  <a:lnTo>
                    <a:pt x="2359702" y="3209082"/>
                  </a:lnTo>
                  <a:cubicBezTo>
                    <a:pt x="2359702" y="3233109"/>
                    <a:pt x="2340225" y="3252586"/>
                    <a:pt x="2316198" y="3252586"/>
                  </a:cubicBezTo>
                  <a:lnTo>
                    <a:pt x="43504" y="3252586"/>
                  </a:lnTo>
                  <a:cubicBezTo>
                    <a:pt x="19478" y="3252586"/>
                    <a:pt x="0" y="3233109"/>
                    <a:pt x="0" y="3209082"/>
                  </a:cubicBezTo>
                  <a:lnTo>
                    <a:pt x="0" y="43504"/>
                  </a:lnTo>
                  <a:cubicBezTo>
                    <a:pt x="0" y="19478"/>
                    <a:pt x="19478" y="0"/>
                    <a:pt x="43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txBox="1"/>
            <p:nvPr/>
          </p:nvSpPr>
          <p:spPr>
            <a:xfrm>
              <a:off x="0" y="-28575"/>
              <a:ext cx="2359702" cy="3281161"/>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0" name="Google Shape;320;p11"/>
          <p:cNvGrpSpPr/>
          <p:nvPr/>
        </p:nvGrpSpPr>
        <p:grpSpPr>
          <a:xfrm>
            <a:off x="774668" y="2440284"/>
            <a:ext cx="6029332" cy="4797339"/>
            <a:chOff x="0" y="-47625"/>
            <a:chExt cx="2160776" cy="1719258"/>
          </a:xfrm>
        </p:grpSpPr>
        <p:sp>
          <p:nvSpPr>
            <p:cNvPr id="321" name="Google Shape;321;p11"/>
            <p:cNvSpPr/>
            <p:nvPr/>
          </p:nvSpPr>
          <p:spPr>
            <a:xfrm>
              <a:off x="0" y="0"/>
              <a:ext cx="2160776" cy="1671633"/>
            </a:xfrm>
            <a:custGeom>
              <a:avLst/>
              <a:gdLst/>
              <a:ahLst/>
              <a:cxnLst/>
              <a:rect l="l" t="t" r="r" b="b"/>
              <a:pathLst>
                <a:path w="2160776" h="1671633" extrusionOk="0">
                  <a:moveTo>
                    <a:pt x="47510" y="0"/>
                  </a:moveTo>
                  <a:lnTo>
                    <a:pt x="2113267" y="0"/>
                  </a:lnTo>
                  <a:cubicBezTo>
                    <a:pt x="2125867" y="0"/>
                    <a:pt x="2137951" y="5005"/>
                    <a:pt x="2146861" y="13915"/>
                  </a:cubicBezTo>
                  <a:cubicBezTo>
                    <a:pt x="2155771" y="22825"/>
                    <a:pt x="2160776" y="34909"/>
                    <a:pt x="2160776" y="47510"/>
                  </a:cubicBezTo>
                  <a:lnTo>
                    <a:pt x="2160776" y="1624123"/>
                  </a:lnTo>
                  <a:cubicBezTo>
                    <a:pt x="2160776" y="1636724"/>
                    <a:pt x="2155771" y="1648808"/>
                    <a:pt x="2146861" y="1657718"/>
                  </a:cubicBezTo>
                  <a:cubicBezTo>
                    <a:pt x="2137951" y="1666628"/>
                    <a:pt x="2125867" y="1671633"/>
                    <a:pt x="2113267" y="1671633"/>
                  </a:cubicBezTo>
                  <a:lnTo>
                    <a:pt x="47510" y="1671633"/>
                  </a:lnTo>
                  <a:cubicBezTo>
                    <a:pt x="34909" y="1671633"/>
                    <a:pt x="22825" y="1666628"/>
                    <a:pt x="13915" y="1657718"/>
                  </a:cubicBezTo>
                  <a:cubicBezTo>
                    <a:pt x="5005" y="1648808"/>
                    <a:pt x="0" y="1636724"/>
                    <a:pt x="0" y="1624123"/>
                  </a:cubicBezTo>
                  <a:lnTo>
                    <a:pt x="0" y="47510"/>
                  </a:lnTo>
                  <a:cubicBezTo>
                    <a:pt x="0" y="34909"/>
                    <a:pt x="5005" y="22825"/>
                    <a:pt x="13915" y="13915"/>
                  </a:cubicBezTo>
                  <a:cubicBezTo>
                    <a:pt x="22825" y="5005"/>
                    <a:pt x="34909" y="0"/>
                    <a:pt x="47510"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txBox="1"/>
            <p:nvPr/>
          </p:nvSpPr>
          <p:spPr>
            <a:xfrm>
              <a:off x="0" y="-47625"/>
              <a:ext cx="2160776" cy="1719258"/>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3" name="Google Shape;323;p11"/>
          <p:cNvSpPr/>
          <p:nvPr/>
        </p:nvSpPr>
        <p:spPr>
          <a:xfrm>
            <a:off x="756000" y="756000"/>
            <a:ext cx="1131195" cy="113119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l="-16664" r="-166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1"/>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4">
              <a:alphaModFix/>
            </a:blip>
            <a:stretch>
              <a:fillRect/>
            </a:stretch>
          </a:blipFill>
          <a:ln>
            <a:noFill/>
          </a:ln>
        </p:spPr>
        <p:txBody>
          <a:bodyPr/>
          <a:lstStyle/>
          <a:p>
            <a:endParaRPr lang="x-none"/>
          </a:p>
        </p:txBody>
      </p:sp>
      <p:sp>
        <p:nvSpPr>
          <p:cNvPr id="325" name="Google Shape;325;p11"/>
          <p:cNvSpPr/>
          <p:nvPr/>
        </p:nvSpPr>
        <p:spPr>
          <a:xfrm>
            <a:off x="4416495" y="4905399"/>
            <a:ext cx="2570827" cy="1645329"/>
          </a:xfrm>
          <a:custGeom>
            <a:avLst/>
            <a:gdLst/>
            <a:ahLst/>
            <a:cxnLst/>
            <a:rect l="l" t="t" r="r" b="b"/>
            <a:pathLst>
              <a:path w="2570827" h="1645329" extrusionOk="0">
                <a:moveTo>
                  <a:pt x="0" y="0"/>
                </a:moveTo>
                <a:lnTo>
                  <a:pt x="2570827" y="0"/>
                </a:lnTo>
                <a:lnTo>
                  <a:pt x="2570827" y="1645329"/>
                </a:lnTo>
                <a:lnTo>
                  <a:pt x="0" y="1645329"/>
                </a:lnTo>
                <a:lnTo>
                  <a:pt x="0" y="0"/>
                </a:lnTo>
                <a:close/>
              </a:path>
            </a:pathLst>
          </a:custGeom>
          <a:blipFill rotWithShape="1">
            <a:blip r:embed="rId5">
              <a:alphaModFix/>
            </a:blip>
            <a:stretch>
              <a:fillRect/>
            </a:stretch>
          </a:blipFill>
          <a:ln>
            <a:noFill/>
          </a:ln>
        </p:spPr>
        <p:txBody>
          <a:bodyPr/>
          <a:lstStyle/>
          <a:p>
            <a:endParaRPr lang="x-none"/>
          </a:p>
        </p:txBody>
      </p:sp>
      <p:sp>
        <p:nvSpPr>
          <p:cNvPr id="326" name="Google Shape;326;p11"/>
          <p:cNvSpPr/>
          <p:nvPr/>
        </p:nvSpPr>
        <p:spPr>
          <a:xfrm>
            <a:off x="4501376" y="2573175"/>
            <a:ext cx="2712607" cy="1827619"/>
          </a:xfrm>
          <a:custGeom>
            <a:avLst/>
            <a:gdLst/>
            <a:ahLst/>
            <a:cxnLst/>
            <a:rect l="l" t="t" r="r" b="b"/>
            <a:pathLst>
              <a:path w="2712607" h="1827619" extrusionOk="0">
                <a:moveTo>
                  <a:pt x="0" y="0"/>
                </a:moveTo>
                <a:lnTo>
                  <a:pt x="2712607" y="0"/>
                </a:lnTo>
                <a:lnTo>
                  <a:pt x="2712607" y="1827619"/>
                </a:lnTo>
                <a:lnTo>
                  <a:pt x="0" y="1827619"/>
                </a:lnTo>
                <a:lnTo>
                  <a:pt x="0" y="0"/>
                </a:lnTo>
                <a:close/>
              </a:path>
            </a:pathLst>
          </a:custGeom>
          <a:blipFill rotWithShape="1">
            <a:blip r:embed="rId6">
              <a:alphaModFix/>
            </a:blip>
            <a:stretch>
              <a:fillRect/>
            </a:stretch>
          </a:blipFill>
          <a:ln>
            <a:noFill/>
          </a:ln>
        </p:spPr>
        <p:txBody>
          <a:bodyPr/>
          <a:lstStyle/>
          <a:p>
            <a:endParaRPr lang="x-none"/>
          </a:p>
        </p:txBody>
      </p:sp>
      <p:sp>
        <p:nvSpPr>
          <p:cNvPr id="327" name="Google Shape;327;p11"/>
          <p:cNvSpPr/>
          <p:nvPr/>
        </p:nvSpPr>
        <p:spPr>
          <a:xfrm>
            <a:off x="6142004" y="9611664"/>
            <a:ext cx="1323991" cy="928491"/>
          </a:xfrm>
          <a:custGeom>
            <a:avLst/>
            <a:gdLst/>
            <a:ahLst/>
            <a:cxnLst/>
            <a:rect l="l" t="t" r="r" b="b"/>
            <a:pathLst>
              <a:path w="1323991" h="928491" extrusionOk="0">
                <a:moveTo>
                  <a:pt x="0" y="0"/>
                </a:moveTo>
                <a:lnTo>
                  <a:pt x="1323992" y="0"/>
                </a:lnTo>
                <a:lnTo>
                  <a:pt x="1323992" y="928491"/>
                </a:lnTo>
                <a:lnTo>
                  <a:pt x="0" y="928491"/>
                </a:lnTo>
                <a:lnTo>
                  <a:pt x="0" y="0"/>
                </a:lnTo>
                <a:close/>
              </a:path>
            </a:pathLst>
          </a:custGeom>
          <a:blipFill rotWithShape="1">
            <a:blip r:embed="rId7">
              <a:alphaModFix/>
            </a:blip>
            <a:stretch>
              <a:fillRect r="-64682"/>
            </a:stretch>
          </a:blipFill>
          <a:ln>
            <a:noFill/>
          </a:ln>
        </p:spPr>
        <p:txBody>
          <a:bodyPr/>
          <a:lstStyle/>
          <a:p>
            <a:endParaRPr lang="x-none"/>
          </a:p>
        </p:txBody>
      </p:sp>
      <p:sp>
        <p:nvSpPr>
          <p:cNvPr id="328" name="Google Shape;328;p11"/>
          <p:cNvSpPr/>
          <p:nvPr/>
        </p:nvSpPr>
        <p:spPr>
          <a:xfrm rot="3748070">
            <a:off x="812389" y="5882410"/>
            <a:ext cx="568928" cy="364114"/>
          </a:xfrm>
          <a:custGeom>
            <a:avLst/>
            <a:gdLst/>
            <a:ahLst/>
            <a:cxnLst/>
            <a:rect l="l" t="t" r="r" b="b"/>
            <a:pathLst>
              <a:path w="568928" h="364114" extrusionOk="0">
                <a:moveTo>
                  <a:pt x="0" y="0"/>
                </a:moveTo>
                <a:lnTo>
                  <a:pt x="568928" y="0"/>
                </a:lnTo>
                <a:lnTo>
                  <a:pt x="568928" y="364114"/>
                </a:lnTo>
                <a:lnTo>
                  <a:pt x="0" y="364114"/>
                </a:lnTo>
                <a:lnTo>
                  <a:pt x="0" y="0"/>
                </a:lnTo>
                <a:close/>
              </a:path>
            </a:pathLst>
          </a:custGeom>
          <a:blipFill rotWithShape="1">
            <a:blip r:embed="rId8">
              <a:alphaModFix/>
            </a:blip>
            <a:stretch>
              <a:fillRect/>
            </a:stretch>
          </a:blipFill>
          <a:ln>
            <a:noFill/>
          </a:ln>
        </p:spPr>
        <p:txBody>
          <a:bodyPr/>
          <a:lstStyle/>
          <a:p>
            <a:endParaRPr lang="x-none"/>
          </a:p>
        </p:txBody>
      </p:sp>
      <p:sp>
        <p:nvSpPr>
          <p:cNvPr id="329" name="Google Shape;329;p11"/>
          <p:cNvSpPr txBox="1"/>
          <p:nvPr/>
        </p:nvSpPr>
        <p:spPr>
          <a:xfrm>
            <a:off x="2021359" y="816756"/>
            <a:ext cx="3419157" cy="618118"/>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2869" b="0" i="1" u="none" strike="noStrike" cap="none" dirty="0">
                <a:solidFill>
                  <a:srgbClr val="3A696E"/>
                </a:solidFill>
                <a:latin typeface="Arial"/>
                <a:ea typeface="Arial"/>
                <a:cs typeface="Arial"/>
                <a:sym typeface="Arial"/>
              </a:rPr>
              <a:t>JOI</a:t>
            </a:r>
            <a:endParaRPr dirty="0"/>
          </a:p>
        </p:txBody>
      </p:sp>
      <p:sp>
        <p:nvSpPr>
          <p:cNvPr id="330" name="Google Shape;330;p11"/>
          <p:cNvSpPr txBox="1"/>
          <p:nvPr/>
        </p:nvSpPr>
        <p:spPr>
          <a:xfrm>
            <a:off x="689730" y="1355685"/>
            <a:ext cx="6180540" cy="82388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 </a:t>
            </a:r>
            <a:r>
              <a:rPr lang="en-US" sz="3824" b="1" dirty="0"/>
              <a:t>A CINEA ZI</a:t>
            </a:r>
            <a:endParaRPr dirty="0"/>
          </a:p>
        </p:txBody>
      </p:sp>
      <p:sp>
        <p:nvSpPr>
          <p:cNvPr id="331" name="Google Shape;331;p11"/>
          <p:cNvSpPr txBox="1"/>
          <p:nvPr/>
        </p:nvSpPr>
        <p:spPr>
          <a:xfrm>
            <a:off x="774668" y="2096745"/>
            <a:ext cx="6029332" cy="29822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384" dirty="0" err="1"/>
              <a:t>Citește</a:t>
            </a:r>
            <a:r>
              <a:rPr lang="en-US" sz="1384" b="0" i="0" u="none" strike="noStrike" cap="none" dirty="0">
                <a:solidFill>
                  <a:srgbClr val="000000"/>
                </a:solidFill>
                <a:latin typeface="Arial"/>
                <a:ea typeface="Arial"/>
                <a:cs typeface="Arial"/>
                <a:sym typeface="Arial"/>
              </a:rPr>
              <a:t> </a:t>
            </a:r>
            <a:r>
              <a:rPr lang="en-US" sz="1384" b="0" i="0" u="none" strike="noStrike" cap="none" dirty="0" err="1">
                <a:solidFill>
                  <a:srgbClr val="000000"/>
                </a:solidFill>
                <a:latin typeface="Arial"/>
                <a:ea typeface="Arial"/>
                <a:cs typeface="Arial"/>
                <a:sym typeface="Arial"/>
              </a:rPr>
              <a:t>Geneza</a:t>
            </a:r>
            <a:r>
              <a:rPr lang="en-US" sz="1384" b="0" i="0" u="none" strike="noStrike" cap="none" dirty="0">
                <a:solidFill>
                  <a:srgbClr val="000000"/>
                </a:solidFill>
                <a:latin typeface="Arial"/>
                <a:ea typeface="Arial"/>
                <a:cs typeface="Arial"/>
                <a:sym typeface="Arial"/>
              </a:rPr>
              <a:t> 1:20 - 23</a:t>
            </a:r>
            <a:endParaRPr dirty="0"/>
          </a:p>
        </p:txBody>
      </p:sp>
      <p:sp>
        <p:nvSpPr>
          <p:cNvPr id="332" name="Google Shape;332;p11"/>
          <p:cNvSpPr txBox="1"/>
          <p:nvPr/>
        </p:nvSpPr>
        <p:spPr>
          <a:xfrm>
            <a:off x="783604" y="7370398"/>
            <a:ext cx="6011460" cy="2249142"/>
          </a:xfrm>
          <a:prstGeom prst="rect">
            <a:avLst/>
          </a:prstGeom>
          <a:noFill/>
          <a:ln>
            <a:noFill/>
          </a:ln>
        </p:spPr>
        <p:txBody>
          <a:bodyPr spcFirstLastPara="1" wrap="square" lIns="0" tIns="0" rIns="0" bIns="0" anchor="t" anchorCtr="0">
            <a:spAutoFit/>
          </a:bodyPr>
          <a:lstStyle/>
          <a:p>
            <a:pPr marL="0" marR="0" lvl="0" indent="0" algn="just" rtl="0">
              <a:lnSpc>
                <a:spcPct val="174061"/>
              </a:lnSpc>
              <a:spcBef>
                <a:spcPts val="0"/>
              </a:spcBef>
              <a:spcAft>
                <a:spcPts val="0"/>
              </a:spcAft>
              <a:buNone/>
            </a:pP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populat</a:t>
            </a:r>
            <a:r>
              <a:rPr lang="en-GB" sz="1200" b="0" i="1" dirty="0">
                <a:solidFill>
                  <a:srgbClr val="121512"/>
                </a:solidFill>
                <a:effectLst/>
                <a:latin typeface="+mj-lt"/>
              </a:rPr>
              <a:t> </a:t>
            </a:r>
            <a:r>
              <a:rPr lang="en-GB" sz="1200" b="0" i="1" dirty="0" err="1">
                <a:solidFill>
                  <a:srgbClr val="121512"/>
                </a:solidFill>
                <a:effectLst/>
                <a:latin typeface="+mj-lt"/>
              </a:rPr>
              <a:t>spațiile</a:t>
            </a:r>
            <a:r>
              <a:rPr lang="en-GB" sz="1200" b="0" i="1" dirty="0">
                <a:solidFill>
                  <a:srgbClr val="121512"/>
                </a:solidFill>
                <a:effectLst/>
                <a:latin typeface="+mj-lt"/>
              </a:rPr>
              <a:t> pe care le-a </a:t>
            </a:r>
            <a:r>
              <a:rPr lang="en-GB" sz="1200" b="0" i="1" dirty="0" err="1">
                <a:solidFill>
                  <a:srgbClr val="121512"/>
                </a:solidFill>
                <a:effectLst/>
                <a:latin typeface="+mj-lt"/>
              </a:rPr>
              <a:t>creat</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primele</a:t>
            </a:r>
            <a:r>
              <a:rPr lang="en-GB" sz="1200" b="0" i="1" dirty="0">
                <a:solidFill>
                  <a:srgbClr val="121512"/>
                </a:solidFill>
                <a:effectLst/>
                <a:latin typeface="+mj-lt"/>
              </a:rPr>
              <a:t> 3 </a:t>
            </a:r>
            <a:r>
              <a:rPr lang="en-GB" sz="1200" b="0" i="1" dirty="0" err="1">
                <a:solidFill>
                  <a:srgbClr val="121512"/>
                </a:solidFill>
                <a:effectLst/>
                <a:latin typeface="+mj-lt"/>
              </a:rPr>
              <a:t>zile</a:t>
            </a:r>
            <a:r>
              <a:rPr lang="en-GB" sz="1200" b="0" i="1" dirty="0">
                <a:solidFill>
                  <a:srgbClr val="121512"/>
                </a:solidFill>
                <a:effectLst/>
                <a:latin typeface="+mj-lt"/>
              </a:rPr>
              <a:t>!</a:t>
            </a:r>
            <a:r>
              <a:rPr lang="en-GB" sz="1200" i="1" dirty="0">
                <a:latin typeface="+mj-lt"/>
              </a:rPr>
              <a:t/>
            </a:r>
            <a:br>
              <a:rPr lang="en-GB" sz="1200" i="1" dirty="0">
                <a:latin typeface="+mj-lt"/>
              </a:rPr>
            </a:br>
            <a:r>
              <a:rPr lang="en-GB" sz="1200" b="0" i="1" dirty="0" err="1">
                <a:solidFill>
                  <a:srgbClr val="121512"/>
                </a:solidFill>
                <a:effectLst/>
                <a:latin typeface="+mj-lt"/>
              </a:rPr>
              <a:t>Acum</a:t>
            </a:r>
            <a:r>
              <a:rPr lang="en-GB" sz="1200" b="0" i="1" dirty="0">
                <a:solidFill>
                  <a:srgbClr val="121512"/>
                </a:solidFill>
                <a:effectLst/>
                <a:latin typeface="+mj-lt"/>
              </a:rPr>
              <a:t> a </a:t>
            </a:r>
            <a:r>
              <a:rPr lang="en-GB" sz="1200" b="0" i="1" dirty="0" err="1">
                <a:solidFill>
                  <a:srgbClr val="121512"/>
                </a:solidFill>
                <a:effectLst/>
                <a:latin typeface="+mj-lt"/>
              </a:rPr>
              <a:t>venit</a:t>
            </a:r>
            <a:r>
              <a:rPr lang="en-GB" sz="1200" b="0" i="1" dirty="0">
                <a:solidFill>
                  <a:srgbClr val="121512"/>
                </a:solidFill>
                <a:effectLst/>
                <a:latin typeface="+mj-lt"/>
              </a:rPr>
              <a:t> </a:t>
            </a:r>
            <a:r>
              <a:rPr lang="en-GB" sz="1200" b="0" i="1" dirty="0" err="1">
                <a:solidFill>
                  <a:srgbClr val="121512"/>
                </a:solidFill>
                <a:effectLst/>
                <a:latin typeface="+mj-lt"/>
              </a:rPr>
              <a:t>rândul</a:t>
            </a:r>
            <a:r>
              <a:rPr lang="en-GB" sz="1200" b="0" i="1" dirty="0">
                <a:solidFill>
                  <a:srgbClr val="121512"/>
                </a:solidFill>
                <a:effectLst/>
                <a:latin typeface="+mj-lt"/>
              </a:rPr>
              <a:t> </a:t>
            </a:r>
            <a:r>
              <a:rPr lang="en-GB" sz="1200" b="0" i="1" dirty="0" err="1">
                <a:solidFill>
                  <a:srgbClr val="121512"/>
                </a:solidFill>
                <a:effectLst/>
                <a:latin typeface="+mj-lt"/>
              </a:rPr>
              <a:t>apei</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al </a:t>
            </a:r>
            <a:r>
              <a:rPr lang="en-GB" sz="1200" b="0" i="1" dirty="0" err="1">
                <a:solidFill>
                  <a:srgbClr val="121512"/>
                </a:solidFill>
                <a:effectLst/>
                <a:latin typeface="+mj-lt"/>
              </a:rPr>
              <a:t>cerului</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fie populate cu </a:t>
            </a:r>
            <a:r>
              <a:rPr lang="en-GB" sz="1200" b="0" i="1" dirty="0" err="1">
                <a:solidFill>
                  <a:srgbClr val="121512"/>
                </a:solidFill>
                <a:effectLst/>
                <a:latin typeface="+mj-lt"/>
              </a:rPr>
              <a:t>viață</a:t>
            </a:r>
            <a:r>
              <a:rPr lang="en-GB" sz="1200" b="0" i="1" dirty="0">
                <a:solidFill>
                  <a:srgbClr val="121512"/>
                </a:solidFill>
                <a:effectLst/>
                <a:latin typeface="+mj-lt"/>
              </a:rPr>
              <a:t>. </a:t>
            </a:r>
            <a:r>
              <a:rPr lang="en-GB" sz="1200" b="0" i="1" dirty="0" err="1">
                <a:solidFill>
                  <a:srgbClr val="121512"/>
                </a:solidFill>
                <a:effectLst/>
                <a:latin typeface="+mj-lt"/>
              </a:rPr>
              <a:t>Atunci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spus</a:t>
            </a:r>
            <a:r>
              <a:rPr lang="en-GB" sz="1200" b="0" i="1" dirty="0">
                <a:solidFill>
                  <a:srgbClr val="121512"/>
                </a:solidFill>
                <a:effectLst/>
                <a:latin typeface="+mj-lt"/>
              </a:rPr>
              <a:t>: „</a:t>
            </a:r>
            <a:r>
              <a:rPr lang="en-GB" sz="1200" b="0" i="1" dirty="0" err="1">
                <a:solidFill>
                  <a:srgbClr val="212529"/>
                </a:solidFill>
                <a:effectLst/>
                <a:latin typeface="+mj-lt"/>
              </a:rPr>
              <a:t>Să</a:t>
            </a:r>
            <a:r>
              <a:rPr lang="en-GB" sz="1200" b="0" i="1" dirty="0">
                <a:solidFill>
                  <a:srgbClr val="212529"/>
                </a:solidFill>
                <a:effectLst/>
                <a:latin typeface="+mj-lt"/>
              </a:rPr>
              <a:t> </a:t>
            </a:r>
            <a:r>
              <a:rPr lang="en-GB" sz="1200" b="0" i="1" dirty="0" err="1">
                <a:solidFill>
                  <a:srgbClr val="212529"/>
                </a:solidFill>
                <a:effectLst/>
                <a:latin typeface="+mj-lt"/>
              </a:rPr>
              <a:t>mișune</a:t>
            </a:r>
            <a:r>
              <a:rPr lang="en-GB" sz="1200" b="0" i="1" dirty="0">
                <a:solidFill>
                  <a:srgbClr val="212529"/>
                </a:solidFill>
                <a:effectLst/>
                <a:latin typeface="+mj-lt"/>
              </a:rPr>
              <a:t> </a:t>
            </a:r>
            <a:r>
              <a:rPr lang="en-GB" sz="1200" b="0" i="1" dirty="0" err="1">
                <a:solidFill>
                  <a:srgbClr val="212529"/>
                </a:solidFill>
                <a:effectLst/>
                <a:latin typeface="+mj-lt"/>
              </a:rPr>
              <a:t>apele</a:t>
            </a:r>
            <a:r>
              <a:rPr lang="en-GB" sz="1200" b="0" i="1" dirty="0">
                <a:solidFill>
                  <a:srgbClr val="212529"/>
                </a:solidFill>
                <a:effectLst/>
                <a:latin typeface="+mj-lt"/>
              </a:rPr>
              <a:t> de </a:t>
            </a:r>
            <a:r>
              <a:rPr lang="en-GB" sz="1200" b="0" i="1" dirty="0" err="1">
                <a:solidFill>
                  <a:srgbClr val="212529"/>
                </a:solidFill>
                <a:effectLst/>
                <a:latin typeface="+mj-lt"/>
              </a:rPr>
              <a:t>viețuitoare</a:t>
            </a:r>
            <a:r>
              <a:rPr lang="en-GB" sz="1200" b="0" i="1" dirty="0">
                <a:solidFill>
                  <a:srgbClr val="212529"/>
                </a:solidFill>
                <a:effectLst/>
                <a:latin typeface="+mj-lt"/>
              </a:rPr>
              <a:t> </a:t>
            </a:r>
            <a:r>
              <a:rPr lang="en-GB" sz="1200" i="1" dirty="0" err="1">
                <a:solidFill>
                  <a:srgbClr val="212529"/>
                </a:solidFill>
                <a:latin typeface="+mj-lt"/>
              </a:rPr>
              <a:t>ș</a:t>
            </a:r>
            <a:r>
              <a:rPr lang="en-GB" sz="1200" b="0" i="1" dirty="0" err="1">
                <a:solidFill>
                  <a:srgbClr val="212529"/>
                </a:solidFill>
                <a:effectLst/>
                <a:latin typeface="+mj-lt"/>
              </a:rPr>
              <a:t>i</a:t>
            </a:r>
            <a:r>
              <a:rPr lang="en-GB" sz="1200" b="0" i="1" dirty="0">
                <a:solidFill>
                  <a:srgbClr val="212529"/>
                </a:solidFill>
                <a:effectLst/>
                <a:latin typeface="+mj-lt"/>
              </a:rPr>
              <a:t> </a:t>
            </a:r>
            <a:r>
              <a:rPr lang="en-GB" sz="1200" b="0" i="1" dirty="0" err="1">
                <a:solidFill>
                  <a:srgbClr val="212529"/>
                </a:solidFill>
                <a:effectLst/>
                <a:latin typeface="+mj-lt"/>
              </a:rPr>
              <a:t>să</a:t>
            </a:r>
            <a:r>
              <a:rPr lang="en-GB" sz="1200" b="0" i="1" dirty="0">
                <a:solidFill>
                  <a:srgbClr val="212529"/>
                </a:solidFill>
                <a:effectLst/>
                <a:latin typeface="+mj-lt"/>
              </a:rPr>
              <a:t> </a:t>
            </a:r>
            <a:r>
              <a:rPr lang="en-GB" sz="1200" b="0" i="1" dirty="0" err="1">
                <a:solidFill>
                  <a:srgbClr val="212529"/>
                </a:solidFill>
                <a:effectLst/>
                <a:latin typeface="+mj-lt"/>
              </a:rPr>
              <a:t>zboare</a:t>
            </a:r>
            <a:r>
              <a:rPr lang="en-GB" sz="1200" b="0" i="1" dirty="0">
                <a:solidFill>
                  <a:srgbClr val="212529"/>
                </a:solidFill>
                <a:effectLst/>
                <a:latin typeface="+mj-lt"/>
              </a:rPr>
              <a:t> </a:t>
            </a:r>
            <a:r>
              <a:rPr lang="en-GB" sz="1200" b="0" i="1" dirty="0" err="1">
                <a:solidFill>
                  <a:srgbClr val="212529"/>
                </a:solidFill>
                <a:effectLst/>
                <a:latin typeface="+mj-lt"/>
              </a:rPr>
              <a:t>păsări</a:t>
            </a:r>
            <a:r>
              <a:rPr lang="en-GB" sz="1200" b="0" i="1" dirty="0">
                <a:solidFill>
                  <a:srgbClr val="212529"/>
                </a:solidFill>
                <a:effectLst/>
                <a:latin typeface="+mj-lt"/>
              </a:rPr>
              <a:t> </a:t>
            </a:r>
            <a:r>
              <a:rPr lang="en-GB" sz="1200" b="0" i="1" dirty="0" err="1">
                <a:solidFill>
                  <a:srgbClr val="212529"/>
                </a:solidFill>
                <a:effectLst/>
                <a:latin typeface="+mj-lt"/>
              </a:rPr>
              <a:t>deasupra</a:t>
            </a:r>
            <a:r>
              <a:rPr lang="en-GB" sz="1200" b="0" i="1" dirty="0">
                <a:solidFill>
                  <a:srgbClr val="212529"/>
                </a:solidFill>
                <a:effectLst/>
                <a:latin typeface="+mj-lt"/>
              </a:rPr>
              <a:t> </a:t>
            </a:r>
            <a:r>
              <a:rPr lang="en-GB" sz="1200" b="0" i="1" dirty="0" err="1">
                <a:solidFill>
                  <a:srgbClr val="212529"/>
                </a:solidFill>
                <a:effectLst/>
                <a:latin typeface="+mj-lt"/>
              </a:rPr>
              <a:t>pământului</a:t>
            </a:r>
            <a:r>
              <a:rPr lang="en-GB" sz="1200" b="0" i="1" dirty="0">
                <a:solidFill>
                  <a:srgbClr val="212529"/>
                </a:solidFill>
                <a:effectLst/>
                <a:latin typeface="+mj-lt"/>
              </a:rPr>
              <a:t> pe </a:t>
            </a:r>
            <a:r>
              <a:rPr lang="en-GB" sz="1200" b="0" i="1" dirty="0" err="1">
                <a:solidFill>
                  <a:srgbClr val="212529"/>
                </a:solidFill>
                <a:effectLst/>
                <a:latin typeface="+mj-lt"/>
              </a:rPr>
              <a:t>întinderea</a:t>
            </a:r>
            <a:r>
              <a:rPr lang="en-GB" sz="1200" b="0" i="1" dirty="0">
                <a:solidFill>
                  <a:srgbClr val="212529"/>
                </a:solidFill>
                <a:effectLst/>
                <a:latin typeface="+mj-lt"/>
              </a:rPr>
              <a:t> </a:t>
            </a:r>
            <a:r>
              <a:rPr lang="en-GB" sz="1200" b="0" i="1" dirty="0" err="1">
                <a:solidFill>
                  <a:srgbClr val="212529"/>
                </a:solidFill>
                <a:effectLst/>
                <a:latin typeface="+mj-lt"/>
              </a:rPr>
              <a:t>cerului</a:t>
            </a:r>
            <a:r>
              <a:rPr lang="en-GB" sz="1200" b="0" i="1" dirty="0">
                <a:solidFill>
                  <a:srgbClr val="212529"/>
                </a:solidFill>
                <a:effectLst/>
                <a:latin typeface="+mj-lt"/>
              </a:rPr>
              <a:t>.</a:t>
            </a:r>
            <a:r>
              <a:rPr lang="en-GB" sz="1200" b="0" i="1" dirty="0">
                <a:solidFill>
                  <a:srgbClr val="121512"/>
                </a:solidFill>
                <a:effectLst/>
                <a:latin typeface="+mj-lt"/>
              </a:rPr>
              <a:t>” (</a:t>
            </a:r>
            <a:r>
              <a:rPr lang="en-GB" sz="1200" b="0" i="1" dirty="0" err="1">
                <a:solidFill>
                  <a:srgbClr val="121512"/>
                </a:solidFill>
                <a:effectLst/>
                <a:latin typeface="+mj-lt"/>
              </a:rPr>
              <a:t>Geneza</a:t>
            </a:r>
            <a:r>
              <a:rPr lang="en-GB" sz="1200" b="0" i="1" dirty="0">
                <a:solidFill>
                  <a:srgbClr val="121512"/>
                </a:solidFill>
                <a:effectLst/>
                <a:latin typeface="+mj-lt"/>
              </a:rPr>
              <a:t> 1:20). </a:t>
            </a:r>
            <a:r>
              <a:rPr lang="en-GB" sz="1200" b="0" i="1" dirty="0" err="1">
                <a:solidFill>
                  <a:srgbClr val="121512"/>
                </a:solidFill>
                <a:effectLst/>
                <a:latin typeface="+mj-lt"/>
              </a:rPr>
              <a:t>Acum</a:t>
            </a:r>
            <a:r>
              <a:rPr lang="en-GB" sz="1200" b="0" i="1" dirty="0">
                <a:solidFill>
                  <a:srgbClr val="121512"/>
                </a:solidFill>
                <a:effectLst/>
                <a:latin typeface="+mj-lt"/>
              </a:rPr>
              <a:t> </a:t>
            </a:r>
            <a:r>
              <a:rPr lang="en-GB" sz="1200" b="0" i="1" dirty="0" err="1">
                <a:solidFill>
                  <a:srgbClr val="121512"/>
                </a:solidFill>
                <a:effectLst/>
                <a:latin typeface="+mj-lt"/>
              </a:rPr>
              <a:t>erau</a:t>
            </a:r>
            <a:r>
              <a:rPr lang="en-GB" sz="1200" b="0" i="1" dirty="0">
                <a:solidFill>
                  <a:srgbClr val="121512"/>
                </a:solidFill>
                <a:effectLst/>
                <a:latin typeface="+mj-lt"/>
              </a:rPr>
              <a:t> </a:t>
            </a:r>
            <a:r>
              <a:rPr lang="en-GB" sz="1200" b="0" i="1" dirty="0" err="1">
                <a:solidFill>
                  <a:srgbClr val="121512"/>
                </a:solidFill>
                <a:effectLst/>
                <a:latin typeface="+mj-lt"/>
              </a:rPr>
              <a:t>cântece</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aer</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bătăi</a:t>
            </a:r>
            <a:r>
              <a:rPr lang="en-GB" sz="1200" b="0" i="1" dirty="0">
                <a:solidFill>
                  <a:srgbClr val="121512"/>
                </a:solidFill>
                <a:effectLst/>
                <a:latin typeface="+mj-lt"/>
              </a:rPr>
              <a:t> de </a:t>
            </a:r>
            <a:r>
              <a:rPr lang="en-GB" sz="1200" b="0" i="1" dirty="0" err="1">
                <a:solidFill>
                  <a:srgbClr val="121512"/>
                </a:solidFill>
                <a:effectLst/>
                <a:latin typeface="+mj-lt"/>
              </a:rPr>
              <a:t>aripi</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copaci</a:t>
            </a:r>
            <a:r>
              <a:rPr lang="en-GB" sz="1200" b="0" i="1" dirty="0">
                <a:solidFill>
                  <a:srgbClr val="121512"/>
                </a:solidFill>
                <a:effectLst/>
                <a:latin typeface="+mj-lt"/>
              </a:rPr>
              <a:t>, </a:t>
            </a:r>
            <a:r>
              <a:rPr lang="en-GB" sz="1200" b="0" i="1" dirty="0" err="1">
                <a:solidFill>
                  <a:srgbClr val="121512"/>
                </a:solidFill>
                <a:effectLst/>
                <a:latin typeface="+mj-lt"/>
              </a:rPr>
              <a:t>sunete</a:t>
            </a:r>
            <a:r>
              <a:rPr lang="en-GB" sz="1200" b="0" i="1" dirty="0">
                <a:solidFill>
                  <a:srgbClr val="121512"/>
                </a:solidFill>
                <a:effectLst/>
                <a:latin typeface="+mj-lt"/>
              </a:rPr>
              <a:t> de </a:t>
            </a:r>
            <a:r>
              <a:rPr lang="en-GB" sz="1200" b="0" i="1" dirty="0" err="1">
                <a:solidFill>
                  <a:srgbClr val="121512"/>
                </a:solidFill>
                <a:effectLst/>
                <a:latin typeface="+mj-lt"/>
              </a:rPr>
              <a:t>stropi</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mare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multe</a:t>
            </a:r>
            <a:r>
              <a:rPr lang="en-GB" sz="1200" b="0" i="1" dirty="0">
                <a:solidFill>
                  <a:srgbClr val="121512"/>
                </a:solidFill>
                <a:effectLst/>
                <a:latin typeface="+mj-lt"/>
              </a:rPr>
              <a:t>, </a:t>
            </a:r>
            <a:r>
              <a:rPr lang="en-GB" sz="1200" b="0" i="1" dirty="0" err="1">
                <a:solidFill>
                  <a:srgbClr val="121512"/>
                </a:solidFill>
                <a:effectLst/>
                <a:latin typeface="+mj-lt"/>
              </a:rPr>
              <a:t>foarte</a:t>
            </a:r>
            <a:r>
              <a:rPr lang="en-GB" sz="1200" b="0" i="1" dirty="0">
                <a:solidFill>
                  <a:srgbClr val="121512"/>
                </a:solidFill>
                <a:effectLst/>
                <a:latin typeface="+mj-lt"/>
              </a:rPr>
              <a:t> </a:t>
            </a:r>
            <a:r>
              <a:rPr lang="en-GB" sz="1200" b="0" i="1" dirty="0" err="1">
                <a:solidFill>
                  <a:srgbClr val="121512"/>
                </a:solidFill>
                <a:effectLst/>
                <a:latin typeface="+mj-lt"/>
              </a:rPr>
              <a:t>multe</a:t>
            </a:r>
            <a:r>
              <a:rPr lang="en-GB" sz="1200" b="0" i="1" dirty="0">
                <a:solidFill>
                  <a:srgbClr val="121512"/>
                </a:solidFill>
                <a:effectLst/>
                <a:latin typeface="+mj-lt"/>
              </a:rPr>
              <a:t> </a:t>
            </a:r>
            <a:r>
              <a:rPr lang="en-GB" sz="1200" b="0" i="1" dirty="0" err="1">
                <a:solidFill>
                  <a:srgbClr val="121512"/>
                </a:solidFill>
                <a:effectLst/>
                <a:latin typeface="+mj-lt"/>
              </a:rPr>
              <a:t>creaturi</a:t>
            </a:r>
            <a:r>
              <a:rPr lang="en-GB" sz="1200" b="0" i="1" dirty="0">
                <a:solidFill>
                  <a:srgbClr val="121512"/>
                </a:solidFill>
                <a:effectLst/>
                <a:latin typeface="+mj-lt"/>
              </a:rPr>
              <a:t> </a:t>
            </a:r>
            <a:r>
              <a:rPr lang="en-GB" sz="1200" b="0" i="1" dirty="0" err="1">
                <a:solidFill>
                  <a:srgbClr val="121512"/>
                </a:solidFill>
                <a:effectLst/>
                <a:latin typeface="+mj-lt"/>
              </a:rPr>
              <a:t>diferite</a:t>
            </a:r>
            <a:r>
              <a:rPr lang="en-GB" sz="1200" b="0" i="1" dirty="0">
                <a:solidFill>
                  <a:srgbClr val="121512"/>
                </a:solidFill>
                <a:effectLst/>
                <a:latin typeface="+mj-lt"/>
              </a:rPr>
              <a:t> </a:t>
            </a:r>
            <a:r>
              <a:rPr lang="en-GB" sz="1200" b="0" i="1" dirty="0" err="1" smtClean="0">
                <a:solidFill>
                  <a:srgbClr val="121512"/>
                </a:solidFill>
                <a:effectLst/>
                <a:latin typeface="+mj-lt"/>
              </a:rPr>
              <a:t>înot</a:t>
            </a:r>
            <a:r>
              <a:rPr lang="ro-RO" sz="1200" b="0" i="1" dirty="0" smtClean="0">
                <a:solidFill>
                  <a:srgbClr val="121512"/>
                </a:solidFill>
                <a:effectLst/>
                <a:latin typeface="+mj-lt"/>
              </a:rPr>
              <a:t>au</a:t>
            </a:r>
            <a:r>
              <a:rPr lang="en-GB" sz="1200" b="0" i="1" dirty="0" smtClean="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apă</a:t>
            </a:r>
            <a:r>
              <a:rPr lang="en-GB" sz="1200" b="0" i="1" dirty="0">
                <a:solidFill>
                  <a:srgbClr val="121512"/>
                </a:solidFill>
                <a:effectLst/>
                <a:latin typeface="+mj-lt"/>
              </a:rPr>
              <a:t>. </a:t>
            </a:r>
            <a:r>
              <a:rPr lang="en-GB" sz="1200" b="0" i="1" dirty="0" err="1">
                <a:solidFill>
                  <a:srgbClr val="212529"/>
                </a:solidFill>
                <a:effectLst/>
                <a:latin typeface="+mj-lt"/>
              </a:rPr>
              <a:t>Astfel</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o </a:t>
            </a:r>
            <a:r>
              <a:rPr lang="en-GB" sz="1200" b="0" i="1" dirty="0" err="1">
                <a:solidFill>
                  <a:srgbClr val="212529"/>
                </a:solidFill>
                <a:effectLst/>
                <a:latin typeface="+mj-lt"/>
              </a:rPr>
              <a:t>seară</a:t>
            </a:r>
            <a:r>
              <a:rPr lang="en-GB" sz="1200" b="0" i="1" dirty="0">
                <a:solidFill>
                  <a:srgbClr val="212529"/>
                </a:solidFill>
                <a:effectLst/>
                <a:latin typeface="+mj-lt"/>
              </a:rPr>
              <a:t>, </a:t>
            </a:r>
            <a:r>
              <a:rPr lang="en-GB" sz="1200" b="0" i="1" dirty="0" err="1">
                <a:solidFill>
                  <a:srgbClr val="212529"/>
                </a:solidFill>
                <a:effectLst/>
                <a:latin typeface="+mj-lt"/>
              </a:rPr>
              <a:t>și</a:t>
            </a:r>
            <a:r>
              <a:rPr lang="en-GB" sz="1200" b="0" i="1" dirty="0">
                <a:solidFill>
                  <a:srgbClr val="212529"/>
                </a:solidFill>
                <a:effectLst/>
                <a:latin typeface="+mj-lt"/>
              </a:rPr>
              <a:t> </a:t>
            </a:r>
            <a:r>
              <a:rPr lang="en-GB" sz="1200" b="0" i="1" dirty="0" err="1">
                <a:solidFill>
                  <a:srgbClr val="212529"/>
                </a:solidFill>
                <a:effectLst/>
                <a:latin typeface="+mj-lt"/>
              </a:rPr>
              <a:t>apoi</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o </a:t>
            </a:r>
            <a:r>
              <a:rPr lang="en-GB" sz="1200" b="0" i="1" dirty="0" err="1">
                <a:solidFill>
                  <a:srgbClr val="212529"/>
                </a:solidFill>
                <a:effectLst/>
                <a:latin typeface="+mj-lt"/>
              </a:rPr>
              <a:t>dimineață</a:t>
            </a:r>
            <a:r>
              <a:rPr lang="en-GB" sz="1200" b="0" i="1" dirty="0">
                <a:solidFill>
                  <a:srgbClr val="212529"/>
                </a:solidFill>
                <a:effectLst/>
                <a:latin typeface="+mj-lt"/>
              </a:rPr>
              <a:t>: </a:t>
            </a:r>
            <a:r>
              <a:rPr lang="en-GB" sz="1200" b="0" i="1" dirty="0" err="1">
                <a:solidFill>
                  <a:srgbClr val="212529"/>
                </a:solidFill>
                <a:effectLst/>
                <a:latin typeface="+mj-lt"/>
              </a:rPr>
              <a:t>aceasta</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a:t>
            </a:r>
            <a:r>
              <a:rPr lang="en-GB" sz="1200" b="0" i="1" dirty="0" err="1">
                <a:solidFill>
                  <a:srgbClr val="212529"/>
                </a:solidFill>
                <a:effectLst/>
                <a:latin typeface="+mj-lt"/>
              </a:rPr>
              <a:t>ziua</a:t>
            </a:r>
            <a:r>
              <a:rPr lang="en-GB" sz="1200" b="0" i="1" dirty="0">
                <a:solidFill>
                  <a:srgbClr val="212529"/>
                </a:solidFill>
                <a:effectLst/>
                <a:latin typeface="+mj-lt"/>
              </a:rPr>
              <a:t> a </a:t>
            </a:r>
            <a:r>
              <a:rPr lang="en-GB" sz="1200" b="0" i="1" dirty="0" err="1">
                <a:solidFill>
                  <a:srgbClr val="212529"/>
                </a:solidFill>
                <a:effectLst/>
                <a:latin typeface="+mj-lt"/>
              </a:rPr>
              <a:t>cincea</a:t>
            </a:r>
            <a:r>
              <a:rPr lang="en-GB" sz="1200" b="0" i="1" dirty="0">
                <a:solidFill>
                  <a:srgbClr val="212529"/>
                </a:solidFill>
                <a:effectLst/>
                <a:latin typeface="+mj-lt"/>
              </a:rPr>
              <a:t>.</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văzut</a:t>
            </a:r>
            <a:r>
              <a:rPr lang="en-GB" sz="1200" b="0" i="1" dirty="0">
                <a:solidFill>
                  <a:srgbClr val="121512"/>
                </a:solidFill>
                <a:effectLst/>
                <a:latin typeface="+mj-lt"/>
              </a:rPr>
              <a:t> </a:t>
            </a:r>
            <a:r>
              <a:rPr lang="en-GB" sz="1200" b="0" i="1" dirty="0" err="1">
                <a:solidFill>
                  <a:srgbClr val="121512"/>
                </a:solidFill>
                <a:effectLst/>
                <a:latin typeface="+mj-lt"/>
              </a:rPr>
              <a:t>că</a:t>
            </a:r>
            <a:r>
              <a:rPr lang="en-GB" sz="1200" b="0" i="1" dirty="0">
                <a:solidFill>
                  <a:srgbClr val="121512"/>
                </a:solidFill>
                <a:effectLst/>
                <a:latin typeface="+mj-lt"/>
              </a:rPr>
              <a:t> </a:t>
            </a:r>
            <a:r>
              <a:rPr lang="en-GB" sz="1200" b="0" i="1" dirty="0" err="1">
                <a:solidFill>
                  <a:srgbClr val="121512"/>
                </a:solidFill>
                <a:effectLst/>
                <a:latin typeface="+mj-lt"/>
              </a:rPr>
              <a:t>erau</a:t>
            </a:r>
            <a:r>
              <a:rPr lang="en-GB" sz="1200" b="0" i="1" dirty="0">
                <a:solidFill>
                  <a:srgbClr val="121512"/>
                </a:solidFill>
                <a:effectLst/>
                <a:latin typeface="+mj-lt"/>
              </a:rPr>
              <a:t> </a:t>
            </a:r>
            <a:r>
              <a:rPr lang="en-GB" sz="1200" b="0" i="1" dirty="0" err="1">
                <a:solidFill>
                  <a:srgbClr val="121512"/>
                </a:solidFill>
                <a:effectLst/>
                <a:latin typeface="+mj-lt"/>
              </a:rPr>
              <a:t>bune</a:t>
            </a:r>
            <a:r>
              <a:rPr lang="en-GB" sz="1200" b="0" i="1" dirty="0">
                <a:solidFill>
                  <a:srgbClr val="121512"/>
                </a:solidFill>
                <a:effectLst/>
                <a:latin typeface="+mj-lt"/>
              </a:rPr>
              <a:t>.</a:t>
            </a:r>
            <a:r>
              <a:rPr lang="en-GB" sz="1200" i="1" dirty="0">
                <a:latin typeface="+mj-lt"/>
              </a:rPr>
              <a:t/>
            </a:r>
            <a:br>
              <a:rPr lang="en-GB" sz="1200" i="1" dirty="0">
                <a:latin typeface="+mj-lt"/>
              </a:rPr>
            </a:br>
            <a:r>
              <a:rPr lang="en-GB" sz="1200" b="0" i="1" dirty="0">
                <a:solidFill>
                  <a:srgbClr val="121512"/>
                </a:solidFill>
                <a:effectLst/>
                <a:latin typeface="+mj-lt"/>
              </a:rPr>
              <a:t>Dar </a:t>
            </a:r>
            <a:r>
              <a:rPr lang="en-GB" sz="1200" b="0" i="1" dirty="0" err="1">
                <a:solidFill>
                  <a:srgbClr val="121512"/>
                </a:solidFill>
                <a:effectLst/>
                <a:latin typeface="+mj-lt"/>
              </a:rPr>
              <a:t>totuși</a:t>
            </a:r>
            <a:r>
              <a:rPr lang="en-GB" sz="1200" b="0" i="1" dirty="0">
                <a:solidFill>
                  <a:srgbClr val="121512"/>
                </a:solidFill>
                <a:effectLst/>
                <a:latin typeface="+mj-lt"/>
              </a:rPr>
              <a:t>, nu era </a:t>
            </a:r>
            <a:r>
              <a:rPr lang="en-GB" sz="1200" b="0" i="1" dirty="0" err="1">
                <a:solidFill>
                  <a:srgbClr val="121512"/>
                </a:solidFill>
                <a:effectLst/>
                <a:latin typeface="+mj-lt"/>
              </a:rPr>
              <a:t>nimeni</a:t>
            </a:r>
            <a:r>
              <a:rPr lang="en-GB" sz="1200" b="0" i="1" dirty="0">
                <a:solidFill>
                  <a:srgbClr val="121512"/>
                </a:solidFill>
                <a:effectLst/>
                <a:latin typeface="+mj-lt"/>
              </a:rPr>
              <a:t> de </a:t>
            </a:r>
            <a:r>
              <a:rPr lang="en-GB" sz="1200" b="0" i="1" dirty="0" err="1">
                <a:solidFill>
                  <a:srgbClr val="121512"/>
                </a:solidFill>
                <a:effectLst/>
                <a:latin typeface="+mj-lt"/>
              </a:rPr>
              <a:t>iubit</a:t>
            </a:r>
            <a:r>
              <a:rPr lang="en-GB" sz="1200" b="0" i="1" dirty="0">
                <a:solidFill>
                  <a:srgbClr val="121512"/>
                </a:solidFill>
                <a:effectLst/>
                <a:latin typeface="+mj-lt"/>
              </a:rPr>
              <a:t>.</a:t>
            </a:r>
            <a:endParaRPr sz="1200" i="1" dirty="0">
              <a:latin typeface="+mj-lt"/>
            </a:endParaRPr>
          </a:p>
        </p:txBody>
      </p:sp>
      <p:sp>
        <p:nvSpPr>
          <p:cNvPr id="333" name="Google Shape;333;p11"/>
          <p:cNvSpPr txBox="1"/>
          <p:nvPr/>
        </p:nvSpPr>
        <p:spPr>
          <a:xfrm>
            <a:off x="1013846" y="2725807"/>
            <a:ext cx="2775489" cy="448521"/>
          </a:xfrm>
          <a:prstGeom prst="rect">
            <a:avLst/>
          </a:prstGeom>
          <a:noFill/>
          <a:ln>
            <a:noFill/>
          </a:ln>
        </p:spPr>
        <p:txBody>
          <a:bodyPr spcFirstLastPara="1" wrap="square" lIns="0" tIns="0" rIns="0" bIns="0" anchor="t" anchorCtr="0">
            <a:spAutoFit/>
          </a:bodyPr>
          <a:lstStyle/>
          <a:p>
            <a:pPr marL="0" marR="0" lvl="0" indent="0" algn="ctr" rtl="0">
              <a:lnSpc>
                <a:spcPct val="173970"/>
              </a:lnSpc>
              <a:spcBef>
                <a:spcPts val="0"/>
              </a:spcBef>
              <a:spcAft>
                <a:spcPts val="0"/>
              </a:spcAft>
              <a:buNone/>
            </a:pPr>
            <a:r>
              <a:rPr lang="en-US" sz="1675" b="1" i="0" u="none" strike="noStrike" cap="none" dirty="0" err="1">
                <a:solidFill>
                  <a:srgbClr val="000000"/>
                </a:solidFill>
                <a:latin typeface="Arial"/>
                <a:ea typeface="Arial"/>
                <a:cs typeface="Arial"/>
                <a:sym typeface="Arial"/>
              </a:rPr>
              <a:t>Activități</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pentru</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această</a:t>
            </a:r>
            <a:r>
              <a:rPr lang="en-US" sz="1675" b="1" i="0" u="none" strike="noStrike" cap="none" dirty="0">
                <a:solidFill>
                  <a:srgbClr val="000000"/>
                </a:solidFill>
                <a:latin typeface="Arial"/>
                <a:ea typeface="Arial"/>
                <a:cs typeface="Arial"/>
                <a:sym typeface="Arial"/>
              </a:rPr>
              <a:t> zi </a:t>
            </a:r>
            <a:endParaRPr dirty="0"/>
          </a:p>
        </p:txBody>
      </p:sp>
      <p:sp>
        <p:nvSpPr>
          <p:cNvPr id="334" name="Google Shape;334;p11"/>
          <p:cNvSpPr txBox="1"/>
          <p:nvPr/>
        </p:nvSpPr>
        <p:spPr>
          <a:xfrm>
            <a:off x="946205" y="3233136"/>
            <a:ext cx="3555171" cy="3855671"/>
          </a:xfrm>
          <a:prstGeom prst="rect">
            <a:avLst/>
          </a:prstGeom>
          <a:noFill/>
          <a:ln>
            <a:noFill/>
          </a:ln>
        </p:spPr>
        <p:txBody>
          <a:bodyPr spcFirstLastPara="1" wrap="square" lIns="0" tIns="0" rIns="0" bIns="0" anchor="t" anchorCtr="0">
            <a:spAutoFit/>
          </a:bodyPr>
          <a:lstStyle/>
          <a:p>
            <a:pPr marL="0" marR="0" lvl="0" indent="0" algn="l" rtl="0">
              <a:lnSpc>
                <a:spcPct val="174061"/>
              </a:lnSpc>
              <a:spcBef>
                <a:spcPts val="0"/>
              </a:spcBef>
              <a:spcAft>
                <a:spcPts val="0"/>
              </a:spcAft>
              <a:buNone/>
            </a:pPr>
            <a:r>
              <a:rPr lang="en-GB" sz="1200" b="0" i="1" dirty="0" err="1">
                <a:solidFill>
                  <a:srgbClr val="121512"/>
                </a:solidFill>
                <a:effectLst/>
                <a:latin typeface="+mj-lt"/>
              </a:rPr>
              <a:t>Realizați</a:t>
            </a:r>
            <a:r>
              <a:rPr lang="en-GB" sz="1200" b="0" i="1" dirty="0">
                <a:solidFill>
                  <a:srgbClr val="121512"/>
                </a:solidFill>
                <a:effectLst/>
                <a:latin typeface="+mj-lt"/>
              </a:rPr>
              <a:t> a </a:t>
            </a:r>
            <a:r>
              <a:rPr lang="en-GB" sz="1200" b="0" i="1" dirty="0" err="1">
                <a:solidFill>
                  <a:srgbClr val="121512"/>
                </a:solidFill>
                <a:effectLst/>
                <a:latin typeface="+mj-lt"/>
              </a:rPr>
              <a:t>cincea</a:t>
            </a:r>
            <a:r>
              <a:rPr lang="en-GB" sz="1200" b="0" i="1" dirty="0">
                <a:solidFill>
                  <a:srgbClr val="121512"/>
                </a:solidFill>
                <a:effectLst/>
                <a:latin typeface="+mj-lt"/>
              </a:rPr>
              <a:t> </a:t>
            </a:r>
            <a:r>
              <a:rPr lang="en-GB" sz="1200" b="0" i="1" dirty="0" err="1">
                <a:solidFill>
                  <a:srgbClr val="121512"/>
                </a:solidFill>
                <a:effectLst/>
                <a:latin typeface="+mj-lt"/>
              </a:rPr>
              <a:t>piesă</a:t>
            </a:r>
            <a:r>
              <a:rPr lang="en-GB" sz="1200" b="0" i="1" dirty="0">
                <a:solidFill>
                  <a:srgbClr val="121512"/>
                </a:solidFill>
                <a:effectLst/>
                <a:latin typeface="+mj-lt"/>
              </a:rPr>
              <a:t> a </a:t>
            </a:r>
            <a:r>
              <a:rPr lang="en-GB" sz="1200" b="0" i="1" dirty="0" err="1">
                <a:solidFill>
                  <a:srgbClr val="121512"/>
                </a:solidFill>
                <a:effectLst/>
                <a:latin typeface="+mj-lt"/>
              </a:rPr>
              <a:t>Creației</a:t>
            </a:r>
            <a:r>
              <a:rPr lang="en-GB" sz="1200" b="0" i="1" dirty="0">
                <a:solidFill>
                  <a:srgbClr val="121512"/>
                </a:solidFill>
                <a:effectLst/>
                <a:latin typeface="+mj-lt"/>
              </a:rPr>
              <a:t> (</a:t>
            </a:r>
            <a:r>
              <a:rPr lang="en-GB" sz="1200" b="0" i="1" dirty="0" err="1">
                <a:solidFill>
                  <a:srgbClr val="121512"/>
                </a:solidFill>
                <a:effectLst/>
                <a:latin typeface="+mj-lt"/>
              </a:rPr>
              <a:t>vezi</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a:t>
            </a:r>
            <a:r>
              <a:rPr lang="en-GB" sz="1200" b="0" i="1" dirty="0" err="1">
                <a:solidFill>
                  <a:srgbClr val="121512"/>
                </a:solidFill>
                <a:effectLst/>
                <a:latin typeface="+mj-lt"/>
              </a:rPr>
              <a:t>Activitate</a:t>
            </a:r>
            <a:r>
              <a:rPr lang="en-GB" sz="1200" b="0" i="1" dirty="0">
                <a:solidFill>
                  <a:srgbClr val="121512"/>
                </a:solidFill>
                <a:effectLst/>
                <a:latin typeface="+mj-lt"/>
              </a:rPr>
              <a:t>).</a:t>
            </a:r>
            <a:endParaRPr lang="en-GB" sz="1200" b="0" i="1" u="none" strike="noStrike" cap="none" dirty="0">
              <a:solidFill>
                <a:srgbClr val="000000"/>
              </a:solidFill>
              <a:latin typeface="+mj-lt"/>
              <a:ea typeface="Arial"/>
              <a:cs typeface="Arial"/>
              <a:sym typeface="Arial"/>
            </a:endParaRPr>
          </a:p>
          <a:p>
            <a:pPr marL="0" marR="0" lvl="0" indent="0" algn="l" rtl="0">
              <a:lnSpc>
                <a:spcPct val="174061"/>
              </a:lnSpc>
              <a:spcBef>
                <a:spcPts val="0"/>
              </a:spcBef>
              <a:spcAft>
                <a:spcPts val="0"/>
              </a:spcAft>
              <a:buNone/>
            </a:pPr>
            <a:r>
              <a:rPr lang="en-US" sz="1200" b="1" u="none" strike="noStrike" cap="none" dirty="0" err="1">
                <a:solidFill>
                  <a:srgbClr val="000000"/>
                </a:solidFill>
                <a:latin typeface="+mj-lt"/>
                <a:ea typeface="Arial"/>
                <a:cs typeface="Arial"/>
                <a:sym typeface="Arial"/>
              </a:rPr>
              <a:t>Activitate</a:t>
            </a:r>
            <a:r>
              <a:rPr lang="en-US" sz="1200" b="1" u="none" strike="noStrike" cap="none" dirty="0">
                <a:solidFill>
                  <a:srgbClr val="000000"/>
                </a:solidFill>
                <a:latin typeface="+mj-lt"/>
                <a:ea typeface="Arial"/>
                <a:cs typeface="Arial"/>
                <a:sym typeface="Arial"/>
              </a:rPr>
              <a:t> </a:t>
            </a:r>
            <a:r>
              <a:rPr lang="en-US" sz="1200" b="1" u="none" strike="noStrike" cap="none" dirty="0" err="1">
                <a:solidFill>
                  <a:srgbClr val="000000"/>
                </a:solidFill>
                <a:latin typeface="+mj-lt"/>
                <a:ea typeface="Arial"/>
                <a:cs typeface="Arial"/>
                <a:sym typeface="Arial"/>
              </a:rPr>
              <a:t>alternativă</a:t>
            </a:r>
            <a:r>
              <a:rPr lang="en-US" sz="1200" b="1" u="none" strike="noStrike" cap="none" dirty="0">
                <a:solidFill>
                  <a:srgbClr val="000000"/>
                </a:solidFill>
                <a:latin typeface="+mj-lt"/>
                <a:ea typeface="Arial"/>
                <a:cs typeface="Arial"/>
                <a:sym typeface="Arial"/>
              </a:rPr>
              <a:t>: </a:t>
            </a:r>
            <a:endParaRPr sz="1200" dirty="0">
              <a:latin typeface="+mj-lt"/>
            </a:endParaRPr>
          </a:p>
          <a:p>
            <a:pPr marL="258962" marR="0" lvl="1" indent="-129481" algn="l" rtl="0">
              <a:lnSpc>
                <a:spcPct val="174061"/>
              </a:lnSpc>
              <a:spcBef>
                <a:spcPts val="0"/>
              </a:spcBef>
              <a:spcAft>
                <a:spcPts val="0"/>
              </a:spcAft>
              <a:buClr>
                <a:srgbClr val="000000"/>
              </a:buClr>
              <a:buSzPts val="1199"/>
              <a:buFont typeface="Arial"/>
              <a:buChar char="•"/>
            </a:pPr>
            <a:r>
              <a:rPr lang="en-GB" sz="1200" i="1" dirty="0" err="1">
                <a:solidFill>
                  <a:srgbClr val="121512"/>
                </a:solidFill>
                <a:effectLst/>
                <a:latin typeface="+mj-lt"/>
              </a:rPr>
              <a:t>Construiește</a:t>
            </a:r>
            <a:r>
              <a:rPr lang="en-GB" sz="1200" i="1" dirty="0">
                <a:solidFill>
                  <a:srgbClr val="121512"/>
                </a:solidFill>
                <a:effectLst/>
                <a:latin typeface="+mj-lt"/>
              </a:rPr>
              <a:t> o </a:t>
            </a:r>
            <a:r>
              <a:rPr lang="en-GB" sz="1200" i="1" dirty="0" err="1">
                <a:solidFill>
                  <a:srgbClr val="121512"/>
                </a:solidFill>
                <a:effectLst/>
                <a:latin typeface="+mj-lt"/>
              </a:rPr>
              <a:t>adăpătoare</a:t>
            </a:r>
            <a:r>
              <a:rPr lang="en-GB" sz="1200" i="1" dirty="0">
                <a:solidFill>
                  <a:srgbClr val="121512"/>
                </a:solidFill>
                <a:effectLst/>
                <a:latin typeface="+mj-lt"/>
              </a:rPr>
              <a:t> </a:t>
            </a:r>
            <a:r>
              <a:rPr lang="en-GB" sz="1200" i="1" dirty="0" err="1">
                <a:solidFill>
                  <a:srgbClr val="121512"/>
                </a:solidFill>
                <a:effectLst/>
                <a:latin typeface="+mj-lt"/>
              </a:rPr>
              <a:t>pentru</a:t>
            </a:r>
            <a:r>
              <a:rPr lang="en-GB" sz="1200" i="1" dirty="0">
                <a:solidFill>
                  <a:srgbClr val="121512"/>
                </a:solidFill>
                <a:effectLst/>
                <a:latin typeface="+mj-lt"/>
              </a:rPr>
              <a:t> </a:t>
            </a:r>
            <a:r>
              <a:rPr lang="en-GB" sz="1200" i="1" dirty="0" err="1">
                <a:solidFill>
                  <a:srgbClr val="121512"/>
                </a:solidFill>
                <a:effectLst/>
                <a:latin typeface="+mj-lt"/>
              </a:rPr>
              <a:t>păsări</a:t>
            </a:r>
            <a:endParaRPr lang="en-GB" sz="1200" i="1" dirty="0">
              <a:solidFill>
                <a:srgbClr val="121512"/>
              </a:solidFill>
              <a:effectLst/>
              <a:latin typeface="+mj-lt"/>
            </a:endParaRPr>
          </a:p>
          <a:p>
            <a:pPr marL="258962" marR="0" lvl="1" indent="-129481" algn="l" rtl="0">
              <a:lnSpc>
                <a:spcPct val="174061"/>
              </a:lnSpc>
              <a:spcBef>
                <a:spcPts val="0"/>
              </a:spcBef>
              <a:spcAft>
                <a:spcPts val="0"/>
              </a:spcAft>
              <a:buClr>
                <a:srgbClr val="000000"/>
              </a:buClr>
              <a:buSzPts val="1199"/>
              <a:buFont typeface="Arial"/>
              <a:buChar char="•"/>
            </a:pPr>
            <a:r>
              <a:rPr lang="en-GB" sz="1200" b="0" i="1" dirty="0" err="1">
                <a:solidFill>
                  <a:srgbClr val="121512"/>
                </a:solidFill>
                <a:effectLst/>
                <a:latin typeface="+mj-lt"/>
              </a:rPr>
              <a:t>Mergi</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a:t>
            </a:r>
            <a:r>
              <a:rPr lang="en-GB" sz="1200" b="0" i="1" dirty="0" err="1">
                <a:solidFill>
                  <a:srgbClr val="121512"/>
                </a:solidFill>
                <a:effectLst/>
                <a:latin typeface="+mj-lt"/>
              </a:rPr>
              <a:t>observi</a:t>
            </a:r>
            <a:r>
              <a:rPr lang="en-GB" sz="1200" b="0" i="1" dirty="0">
                <a:solidFill>
                  <a:srgbClr val="121512"/>
                </a:solidFill>
                <a:effectLst/>
                <a:latin typeface="+mj-lt"/>
              </a:rPr>
              <a:t> </a:t>
            </a:r>
            <a:r>
              <a:rPr lang="en-GB" sz="1200" b="0" i="1" dirty="0" err="1">
                <a:solidFill>
                  <a:srgbClr val="121512"/>
                </a:solidFill>
                <a:effectLst/>
                <a:latin typeface="+mj-lt"/>
              </a:rPr>
              <a:t>păsările</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vecinătatea</a:t>
            </a:r>
            <a:r>
              <a:rPr lang="en-GB" sz="1200" b="0" i="1" dirty="0">
                <a:solidFill>
                  <a:srgbClr val="121512"/>
                </a:solidFill>
                <a:effectLst/>
                <a:latin typeface="+mj-lt"/>
              </a:rPr>
              <a:t> ta </a:t>
            </a:r>
            <a:r>
              <a:rPr lang="en-GB" sz="1200" b="0" i="1" dirty="0" err="1">
                <a:solidFill>
                  <a:srgbClr val="121512"/>
                </a:solidFill>
                <a:effectLst/>
                <a:latin typeface="+mj-lt"/>
              </a:rPr>
              <a:t>sau</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parc. </a:t>
            </a:r>
            <a:r>
              <a:rPr lang="en-GB" sz="1200" b="0" i="1" dirty="0" err="1" smtClean="0">
                <a:solidFill>
                  <a:srgbClr val="121512"/>
                </a:solidFill>
                <a:effectLst/>
                <a:latin typeface="+mj-lt"/>
              </a:rPr>
              <a:t>Găseșt</a:t>
            </a:r>
            <a:r>
              <a:rPr lang="ro-RO" sz="1200" b="0" i="1" dirty="0" smtClean="0">
                <a:solidFill>
                  <a:srgbClr val="121512"/>
                </a:solidFill>
                <a:effectLst/>
                <a:latin typeface="+mj-lt"/>
              </a:rPr>
              <a:t>i</a:t>
            </a:r>
            <a:r>
              <a:rPr lang="en-GB" sz="1200" b="0" i="1" dirty="0" smtClean="0">
                <a:solidFill>
                  <a:srgbClr val="121512"/>
                </a:solidFill>
                <a:effectLst/>
                <a:latin typeface="+mj-lt"/>
              </a:rPr>
              <a:t> </a:t>
            </a:r>
            <a:r>
              <a:rPr lang="en-GB" sz="1200" b="0" i="1" dirty="0" err="1">
                <a:solidFill>
                  <a:srgbClr val="121512"/>
                </a:solidFill>
                <a:effectLst/>
                <a:latin typeface="+mj-lt"/>
              </a:rPr>
              <a:t>fișa</a:t>
            </a:r>
            <a:r>
              <a:rPr lang="en-GB" sz="1200" b="0" i="1" dirty="0">
                <a:solidFill>
                  <a:srgbClr val="121512"/>
                </a:solidFill>
                <a:effectLst/>
                <a:latin typeface="+mj-lt"/>
              </a:rPr>
              <a:t> de </a:t>
            </a:r>
            <a:r>
              <a:rPr lang="ro-RO" sz="1200" i="1" dirty="0" smtClean="0">
                <a:solidFill>
                  <a:srgbClr val="121512"/>
                </a:solidFill>
                <a:latin typeface="+mj-lt"/>
              </a:rPr>
              <a:t>observare</a:t>
            </a:r>
            <a:r>
              <a:rPr lang="en-GB" sz="1200" b="0" i="1" dirty="0" smtClean="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de </a:t>
            </a:r>
            <a:r>
              <a:rPr lang="en-GB" sz="1200" b="0" i="1" dirty="0" err="1">
                <a:solidFill>
                  <a:srgbClr val="121512"/>
                </a:solidFill>
                <a:effectLst/>
                <a:latin typeface="+mj-lt"/>
              </a:rPr>
              <a:t>activități</a:t>
            </a:r>
            <a:r>
              <a:rPr lang="en-GB" sz="1200" b="0" i="1" dirty="0">
                <a:solidFill>
                  <a:srgbClr val="121512"/>
                </a:solidFill>
                <a:effectLst/>
                <a:latin typeface="+mj-lt"/>
              </a:rPr>
              <a:t>.</a:t>
            </a:r>
          </a:p>
          <a:p>
            <a:pPr marL="258962" marR="0" lvl="1" indent="-129481" algn="l" rtl="0">
              <a:lnSpc>
                <a:spcPct val="174061"/>
              </a:lnSpc>
              <a:spcBef>
                <a:spcPts val="0"/>
              </a:spcBef>
              <a:spcAft>
                <a:spcPts val="0"/>
              </a:spcAft>
              <a:buClr>
                <a:srgbClr val="000000"/>
              </a:buClr>
              <a:buSzPts val="1199"/>
              <a:buFont typeface="Arial"/>
              <a:buChar char="•"/>
            </a:pPr>
            <a:r>
              <a:rPr lang="en-GB" sz="1200" i="1" dirty="0" err="1">
                <a:solidFill>
                  <a:srgbClr val="121512"/>
                </a:solidFill>
                <a:effectLst/>
                <a:latin typeface="+mj-lt"/>
              </a:rPr>
              <a:t>Pentru</a:t>
            </a:r>
            <a:r>
              <a:rPr lang="en-GB" sz="1200" i="1" dirty="0">
                <a:solidFill>
                  <a:srgbClr val="121512"/>
                </a:solidFill>
                <a:effectLst/>
                <a:latin typeface="+mj-lt"/>
              </a:rPr>
              <a:t> a </a:t>
            </a:r>
            <a:r>
              <a:rPr lang="en-GB" sz="1200" i="1" dirty="0" err="1">
                <a:solidFill>
                  <a:srgbClr val="121512"/>
                </a:solidFill>
                <a:effectLst/>
                <a:latin typeface="+mj-lt"/>
              </a:rPr>
              <a:t>evidenția</a:t>
            </a:r>
            <a:r>
              <a:rPr lang="en-GB" sz="1200" i="1" dirty="0">
                <a:solidFill>
                  <a:srgbClr val="121512"/>
                </a:solidFill>
                <a:effectLst/>
                <a:latin typeface="+mj-lt"/>
              </a:rPr>
              <a:t> </a:t>
            </a:r>
            <a:r>
              <a:rPr lang="en-GB" sz="1200" i="1" dirty="0" err="1">
                <a:solidFill>
                  <a:srgbClr val="121512"/>
                </a:solidFill>
                <a:effectLst/>
                <a:latin typeface="+mj-lt"/>
              </a:rPr>
              <a:t>peștii</a:t>
            </a:r>
            <a:r>
              <a:rPr lang="en-GB" sz="1200" i="1" dirty="0">
                <a:solidFill>
                  <a:srgbClr val="121512"/>
                </a:solidFill>
                <a:effectLst/>
                <a:latin typeface="+mj-lt"/>
              </a:rPr>
              <a:t> </a:t>
            </a:r>
            <a:r>
              <a:rPr lang="en-GB" sz="1200" i="1" dirty="0" err="1">
                <a:solidFill>
                  <a:srgbClr val="121512"/>
                </a:solidFill>
                <a:effectLst/>
                <a:latin typeface="+mj-lt"/>
              </a:rPr>
              <a:t>și</a:t>
            </a:r>
            <a:r>
              <a:rPr lang="en-GB" sz="1200" i="1" dirty="0">
                <a:solidFill>
                  <a:srgbClr val="121512"/>
                </a:solidFill>
                <a:effectLst/>
                <a:latin typeface="+mj-lt"/>
              </a:rPr>
              <a:t> </a:t>
            </a:r>
            <a:r>
              <a:rPr lang="en-GB" sz="1200" i="1" dirty="0" err="1">
                <a:solidFill>
                  <a:srgbClr val="121512"/>
                </a:solidFill>
                <a:effectLst/>
                <a:latin typeface="+mj-lt"/>
              </a:rPr>
              <a:t>creaturile</a:t>
            </a:r>
            <a:r>
              <a:rPr lang="en-GB" sz="1200" i="1" dirty="0">
                <a:solidFill>
                  <a:srgbClr val="121512"/>
                </a:solidFill>
                <a:effectLst/>
                <a:latin typeface="+mj-lt"/>
              </a:rPr>
              <a:t> </a:t>
            </a:r>
            <a:r>
              <a:rPr lang="en-GB" sz="1200" i="1" dirty="0" err="1">
                <a:solidFill>
                  <a:srgbClr val="121512"/>
                </a:solidFill>
                <a:effectLst/>
                <a:latin typeface="+mj-lt"/>
              </a:rPr>
              <a:t>mării</a:t>
            </a:r>
            <a:r>
              <a:rPr lang="en-GB" sz="1200" i="1" dirty="0">
                <a:solidFill>
                  <a:srgbClr val="121512"/>
                </a:solidFill>
                <a:effectLst/>
                <a:latin typeface="+mj-lt"/>
              </a:rPr>
              <a:t> </a:t>
            </a:r>
            <a:r>
              <a:rPr lang="en-GB" sz="1200" i="1" dirty="0" err="1">
                <a:solidFill>
                  <a:srgbClr val="121512"/>
                </a:solidFill>
                <a:effectLst/>
                <a:latin typeface="+mj-lt"/>
              </a:rPr>
              <a:t>poți</a:t>
            </a:r>
            <a:r>
              <a:rPr lang="en-GB" sz="1200" i="1" dirty="0">
                <a:solidFill>
                  <a:srgbClr val="121512"/>
                </a:solidFill>
                <a:effectLst/>
                <a:latin typeface="+mj-lt"/>
              </a:rPr>
              <a:t> face o </a:t>
            </a:r>
            <a:r>
              <a:rPr lang="en-GB" sz="1200" i="1" dirty="0" err="1">
                <a:solidFill>
                  <a:srgbClr val="121512"/>
                </a:solidFill>
                <a:latin typeface="+mj-lt"/>
              </a:rPr>
              <a:t>b</a:t>
            </a:r>
            <a:r>
              <a:rPr lang="en-GB" sz="1200" i="1" dirty="0" err="1">
                <a:solidFill>
                  <a:srgbClr val="121512"/>
                </a:solidFill>
                <a:effectLst/>
                <a:latin typeface="+mj-lt"/>
              </a:rPr>
              <a:t>alena</a:t>
            </a:r>
            <a:r>
              <a:rPr lang="en-GB" sz="1200" i="1" dirty="0">
                <a:solidFill>
                  <a:srgbClr val="121512"/>
                </a:solidFill>
                <a:effectLst/>
                <a:latin typeface="+mj-lt"/>
              </a:rPr>
              <a:t> din </a:t>
            </a:r>
            <a:r>
              <a:rPr lang="en-GB" sz="1200" i="1" dirty="0" err="1">
                <a:solidFill>
                  <a:srgbClr val="121512"/>
                </a:solidFill>
                <a:effectLst/>
                <a:latin typeface="+mj-lt"/>
              </a:rPr>
              <a:t>farfurie</a:t>
            </a:r>
            <a:r>
              <a:rPr lang="en-GB" sz="1200" i="1" dirty="0">
                <a:solidFill>
                  <a:srgbClr val="121512"/>
                </a:solidFill>
                <a:effectLst/>
                <a:latin typeface="+mj-lt"/>
              </a:rPr>
              <a:t> de </a:t>
            </a:r>
            <a:r>
              <a:rPr lang="en-GB" sz="1200" i="1" dirty="0" err="1">
                <a:solidFill>
                  <a:srgbClr val="121512"/>
                </a:solidFill>
                <a:effectLst/>
                <a:latin typeface="+mj-lt"/>
              </a:rPr>
              <a:t>hârtie</a:t>
            </a:r>
            <a:r>
              <a:rPr lang="en-GB" sz="1200" i="1" dirty="0">
                <a:solidFill>
                  <a:srgbClr val="121512"/>
                </a:solidFill>
                <a:effectLst/>
                <a:latin typeface="+mj-lt"/>
              </a:rPr>
              <a:t>.</a:t>
            </a:r>
            <a:r>
              <a:rPr lang="en-GB" sz="1200" i="1" dirty="0">
                <a:latin typeface="+mj-lt"/>
              </a:rPr>
              <a:t/>
            </a:r>
            <a:br>
              <a:rPr lang="en-GB" sz="1200" i="1" dirty="0">
                <a:latin typeface="+mj-lt"/>
              </a:rPr>
            </a:br>
            <a:r>
              <a:rPr lang="en-GB" sz="1200" b="0" i="1" dirty="0" err="1">
                <a:solidFill>
                  <a:srgbClr val="121512"/>
                </a:solidFill>
                <a:effectLst/>
                <a:latin typeface="+mj-lt"/>
              </a:rPr>
              <a:t>Poți</a:t>
            </a:r>
            <a:r>
              <a:rPr lang="en-GB" sz="1200" b="0" i="1" dirty="0">
                <a:solidFill>
                  <a:srgbClr val="121512"/>
                </a:solidFill>
                <a:effectLst/>
                <a:latin typeface="+mj-lt"/>
              </a:rPr>
              <a:t> </a:t>
            </a:r>
            <a:r>
              <a:rPr lang="en-GB" sz="1200" b="0" i="1" dirty="0" err="1">
                <a:solidFill>
                  <a:srgbClr val="121512"/>
                </a:solidFill>
                <a:effectLst/>
                <a:latin typeface="+mj-lt"/>
              </a:rPr>
              <a:t>găsi</a:t>
            </a:r>
            <a:r>
              <a:rPr lang="en-GB" sz="1200" b="0" i="1" dirty="0">
                <a:solidFill>
                  <a:srgbClr val="121512"/>
                </a:solidFill>
                <a:effectLst/>
                <a:latin typeface="+mj-lt"/>
              </a:rPr>
              <a:t> </a:t>
            </a:r>
            <a:r>
              <a:rPr lang="en-GB" sz="1200" b="0" i="1" dirty="0" err="1">
                <a:solidFill>
                  <a:srgbClr val="121512"/>
                </a:solidFill>
                <a:effectLst/>
                <a:latin typeface="+mj-lt"/>
              </a:rPr>
              <a:t>tiparul</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de </a:t>
            </a:r>
            <a:r>
              <a:rPr lang="en-GB" sz="1200" b="0" i="1" dirty="0" err="1">
                <a:solidFill>
                  <a:srgbClr val="121512"/>
                </a:solidFill>
                <a:effectLst/>
                <a:latin typeface="+mj-lt"/>
              </a:rPr>
              <a:t>activități</a:t>
            </a:r>
            <a:r>
              <a:rPr lang="en-GB" sz="1200" b="0" i="1" dirty="0">
                <a:solidFill>
                  <a:srgbClr val="121512"/>
                </a:solidFill>
                <a:effectLst/>
                <a:latin typeface="+mj-lt"/>
              </a:rPr>
              <a:t>.</a:t>
            </a:r>
            <a:r>
              <a:rPr lang="en-GB" sz="1200" i="1" dirty="0">
                <a:latin typeface="+mj-lt"/>
              </a:rPr>
              <a:t/>
            </a:r>
            <a:br>
              <a:rPr lang="en-GB" sz="1200" i="1" dirty="0">
                <a:latin typeface="+mj-lt"/>
              </a:rPr>
            </a:br>
            <a:r>
              <a:rPr lang="en-GB" sz="1200" b="0" i="1" dirty="0" err="1">
                <a:solidFill>
                  <a:srgbClr val="121512"/>
                </a:solidFill>
                <a:effectLst/>
                <a:latin typeface="+mj-lt"/>
              </a:rPr>
              <a:t>Amintește-ți</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a:t>
            </a:r>
            <a:r>
              <a:rPr lang="en-GB" sz="1200" b="0" i="1" dirty="0" err="1">
                <a:solidFill>
                  <a:srgbClr val="121512"/>
                </a:solidFill>
                <a:effectLst/>
                <a:latin typeface="+mj-lt"/>
              </a:rPr>
              <a:t>adaptezi</a:t>
            </a:r>
            <a:r>
              <a:rPr lang="en-GB" sz="1200" b="0" i="1" dirty="0">
                <a:solidFill>
                  <a:srgbClr val="121512"/>
                </a:solidFill>
                <a:effectLst/>
                <a:latin typeface="+mj-lt"/>
              </a:rPr>
              <a:t> </a:t>
            </a:r>
            <a:r>
              <a:rPr lang="en-GB" sz="1200" b="0" i="1" dirty="0" err="1">
                <a:solidFill>
                  <a:srgbClr val="121512"/>
                </a:solidFill>
                <a:effectLst/>
                <a:latin typeface="+mj-lt"/>
              </a:rPr>
              <a:t>aceste</a:t>
            </a:r>
            <a:r>
              <a:rPr lang="en-GB" sz="1200" b="0" i="1" dirty="0">
                <a:solidFill>
                  <a:srgbClr val="121512"/>
                </a:solidFill>
                <a:effectLst/>
                <a:latin typeface="+mj-lt"/>
              </a:rPr>
              <a:t> </a:t>
            </a:r>
            <a:r>
              <a:rPr lang="en-GB" sz="1200" b="0" i="1" dirty="0" err="1">
                <a:solidFill>
                  <a:srgbClr val="121512"/>
                </a:solidFill>
                <a:effectLst/>
                <a:latin typeface="+mj-lt"/>
              </a:rPr>
              <a:t>idei</a:t>
            </a:r>
            <a:r>
              <a:rPr lang="en-GB" sz="1200" b="0" i="1" dirty="0">
                <a:solidFill>
                  <a:srgbClr val="121512"/>
                </a:solidFill>
                <a:effectLst/>
                <a:latin typeface="+mj-lt"/>
              </a:rPr>
              <a:t> la </a:t>
            </a:r>
            <a:r>
              <a:rPr lang="en-GB" sz="1200" b="0" i="1" dirty="0" err="1">
                <a:solidFill>
                  <a:srgbClr val="121512"/>
                </a:solidFill>
                <a:effectLst/>
                <a:latin typeface="+mj-lt"/>
              </a:rPr>
              <a:t>regiunea</a:t>
            </a:r>
            <a:r>
              <a:rPr lang="en-GB" sz="1200" b="0" i="1" dirty="0">
                <a:solidFill>
                  <a:srgbClr val="121512"/>
                </a:solidFill>
                <a:effectLst/>
                <a:latin typeface="+mj-lt"/>
              </a:rPr>
              <a:t> ta.</a:t>
            </a:r>
            <a:endParaRPr sz="1200" i="1" dirty="0">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338"/>
        <p:cNvGrpSpPr/>
        <p:nvPr/>
      </p:nvGrpSpPr>
      <p:grpSpPr>
        <a:xfrm>
          <a:off x="0" y="0"/>
          <a:ext cx="0" cy="0"/>
          <a:chOff x="0" y="0"/>
          <a:chExt cx="0" cy="0"/>
        </a:xfrm>
      </p:grpSpPr>
      <p:grpSp>
        <p:nvGrpSpPr>
          <p:cNvPr id="339" name="Google Shape;339;p12"/>
          <p:cNvGrpSpPr/>
          <p:nvPr/>
        </p:nvGrpSpPr>
        <p:grpSpPr>
          <a:xfrm>
            <a:off x="487797" y="341071"/>
            <a:ext cx="6584405" cy="9159664"/>
            <a:chOff x="0" y="-28575"/>
            <a:chExt cx="2359702" cy="3282617"/>
          </a:xfrm>
        </p:grpSpPr>
        <p:sp>
          <p:nvSpPr>
            <p:cNvPr id="340" name="Google Shape;340;p12"/>
            <p:cNvSpPr/>
            <p:nvPr/>
          </p:nvSpPr>
          <p:spPr>
            <a:xfrm>
              <a:off x="0" y="0"/>
              <a:ext cx="2359702" cy="3254042"/>
            </a:xfrm>
            <a:custGeom>
              <a:avLst/>
              <a:gdLst/>
              <a:ahLst/>
              <a:cxnLst/>
              <a:rect l="l" t="t" r="r" b="b"/>
              <a:pathLst>
                <a:path w="2359702" h="3254042" extrusionOk="0">
                  <a:moveTo>
                    <a:pt x="43504" y="0"/>
                  </a:moveTo>
                  <a:lnTo>
                    <a:pt x="2316198" y="0"/>
                  </a:lnTo>
                  <a:cubicBezTo>
                    <a:pt x="2327736" y="0"/>
                    <a:pt x="2338801" y="4583"/>
                    <a:pt x="2346960" y="12742"/>
                  </a:cubicBezTo>
                  <a:cubicBezTo>
                    <a:pt x="2355119" y="20901"/>
                    <a:pt x="2359702" y="31966"/>
                    <a:pt x="2359702" y="43504"/>
                  </a:cubicBezTo>
                  <a:lnTo>
                    <a:pt x="2359702" y="3210537"/>
                  </a:lnTo>
                  <a:cubicBezTo>
                    <a:pt x="2359702" y="3234564"/>
                    <a:pt x="2340225" y="3254042"/>
                    <a:pt x="2316198" y="3254042"/>
                  </a:cubicBezTo>
                  <a:lnTo>
                    <a:pt x="43504" y="3254042"/>
                  </a:lnTo>
                  <a:cubicBezTo>
                    <a:pt x="31966" y="3254042"/>
                    <a:pt x="20901" y="3249458"/>
                    <a:pt x="12742" y="3241299"/>
                  </a:cubicBezTo>
                  <a:cubicBezTo>
                    <a:pt x="4583" y="3233141"/>
                    <a:pt x="0" y="3222075"/>
                    <a:pt x="0" y="3210537"/>
                  </a:cubicBezTo>
                  <a:lnTo>
                    <a:pt x="0" y="43504"/>
                  </a:lnTo>
                  <a:cubicBezTo>
                    <a:pt x="0" y="19478"/>
                    <a:pt x="19478" y="0"/>
                    <a:pt x="43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2"/>
            <p:cNvSpPr txBox="1"/>
            <p:nvPr/>
          </p:nvSpPr>
          <p:spPr>
            <a:xfrm>
              <a:off x="0" y="-28575"/>
              <a:ext cx="2359702" cy="3282617"/>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2" name="Google Shape;342;p12"/>
          <p:cNvGrpSpPr/>
          <p:nvPr/>
        </p:nvGrpSpPr>
        <p:grpSpPr>
          <a:xfrm>
            <a:off x="716271" y="2383134"/>
            <a:ext cx="6029332" cy="4065995"/>
            <a:chOff x="0" y="-47625"/>
            <a:chExt cx="2160776" cy="1457161"/>
          </a:xfrm>
        </p:grpSpPr>
        <p:sp>
          <p:nvSpPr>
            <p:cNvPr id="343" name="Google Shape;343;p12"/>
            <p:cNvSpPr/>
            <p:nvPr/>
          </p:nvSpPr>
          <p:spPr>
            <a:xfrm>
              <a:off x="0" y="0"/>
              <a:ext cx="2160776" cy="1409536"/>
            </a:xfrm>
            <a:custGeom>
              <a:avLst/>
              <a:gdLst/>
              <a:ahLst/>
              <a:cxnLst/>
              <a:rect l="l" t="t" r="r" b="b"/>
              <a:pathLst>
                <a:path w="2160776" h="1409536" extrusionOk="0">
                  <a:moveTo>
                    <a:pt x="47510" y="0"/>
                  </a:moveTo>
                  <a:lnTo>
                    <a:pt x="2113267" y="0"/>
                  </a:lnTo>
                  <a:cubicBezTo>
                    <a:pt x="2125867" y="0"/>
                    <a:pt x="2137951" y="5005"/>
                    <a:pt x="2146861" y="13915"/>
                  </a:cubicBezTo>
                  <a:cubicBezTo>
                    <a:pt x="2155771" y="22825"/>
                    <a:pt x="2160776" y="34909"/>
                    <a:pt x="2160776" y="47510"/>
                  </a:cubicBezTo>
                  <a:lnTo>
                    <a:pt x="2160776" y="1362026"/>
                  </a:lnTo>
                  <a:cubicBezTo>
                    <a:pt x="2160776" y="1374627"/>
                    <a:pt x="2155771" y="1386711"/>
                    <a:pt x="2146861" y="1395621"/>
                  </a:cubicBezTo>
                  <a:cubicBezTo>
                    <a:pt x="2137951" y="1404530"/>
                    <a:pt x="2125867" y="1409536"/>
                    <a:pt x="2113267" y="1409536"/>
                  </a:cubicBezTo>
                  <a:lnTo>
                    <a:pt x="47510" y="1409536"/>
                  </a:lnTo>
                  <a:cubicBezTo>
                    <a:pt x="34909" y="1409536"/>
                    <a:pt x="22825" y="1404530"/>
                    <a:pt x="13915" y="1395621"/>
                  </a:cubicBezTo>
                  <a:cubicBezTo>
                    <a:pt x="5005" y="1386711"/>
                    <a:pt x="0" y="1374627"/>
                    <a:pt x="0" y="1362026"/>
                  </a:cubicBezTo>
                  <a:lnTo>
                    <a:pt x="0" y="47510"/>
                  </a:lnTo>
                  <a:cubicBezTo>
                    <a:pt x="0" y="34909"/>
                    <a:pt x="5005" y="22825"/>
                    <a:pt x="13915" y="13915"/>
                  </a:cubicBezTo>
                  <a:cubicBezTo>
                    <a:pt x="22825" y="5005"/>
                    <a:pt x="34909" y="0"/>
                    <a:pt x="47510"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2"/>
            <p:cNvSpPr txBox="1"/>
            <p:nvPr/>
          </p:nvSpPr>
          <p:spPr>
            <a:xfrm>
              <a:off x="0" y="-47625"/>
              <a:ext cx="2160776" cy="1457161"/>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5" name="Google Shape;345;p12"/>
          <p:cNvSpPr txBox="1"/>
          <p:nvPr/>
        </p:nvSpPr>
        <p:spPr>
          <a:xfrm>
            <a:off x="689730" y="1355685"/>
            <a:ext cx="6180540" cy="82388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A ȘASEA ZI</a:t>
            </a:r>
            <a:endParaRPr dirty="0"/>
          </a:p>
        </p:txBody>
      </p:sp>
      <p:sp>
        <p:nvSpPr>
          <p:cNvPr id="346" name="Google Shape;346;p12"/>
          <p:cNvSpPr/>
          <p:nvPr/>
        </p:nvSpPr>
        <p:spPr>
          <a:xfrm>
            <a:off x="689730" y="730920"/>
            <a:ext cx="1213425" cy="121342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l="-25113" r="-2511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2"/>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4">
              <a:alphaModFix/>
            </a:blip>
            <a:stretch>
              <a:fillRect/>
            </a:stretch>
          </a:blipFill>
          <a:ln>
            <a:noFill/>
          </a:ln>
        </p:spPr>
        <p:txBody>
          <a:bodyPr/>
          <a:lstStyle/>
          <a:p>
            <a:endParaRPr lang="x-none"/>
          </a:p>
        </p:txBody>
      </p:sp>
      <p:sp>
        <p:nvSpPr>
          <p:cNvPr id="348" name="Google Shape;348;p12"/>
          <p:cNvSpPr/>
          <p:nvPr/>
        </p:nvSpPr>
        <p:spPr>
          <a:xfrm>
            <a:off x="4570318" y="3161967"/>
            <a:ext cx="3153633" cy="300915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rotWithShape="1">
            <a:blip r:embed="rId5">
              <a:alphaModFix/>
            </a:blip>
            <a:stretch>
              <a:fillRect l="-27280" r="-2302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2"/>
          <p:cNvSpPr/>
          <p:nvPr/>
        </p:nvSpPr>
        <p:spPr>
          <a:xfrm>
            <a:off x="6142004" y="9611664"/>
            <a:ext cx="1323991" cy="928491"/>
          </a:xfrm>
          <a:custGeom>
            <a:avLst/>
            <a:gdLst/>
            <a:ahLst/>
            <a:cxnLst/>
            <a:rect l="l" t="t" r="r" b="b"/>
            <a:pathLst>
              <a:path w="1323991" h="928491" extrusionOk="0">
                <a:moveTo>
                  <a:pt x="0" y="0"/>
                </a:moveTo>
                <a:lnTo>
                  <a:pt x="1323992" y="0"/>
                </a:lnTo>
                <a:lnTo>
                  <a:pt x="1323992" y="928491"/>
                </a:lnTo>
                <a:lnTo>
                  <a:pt x="0" y="928491"/>
                </a:lnTo>
                <a:lnTo>
                  <a:pt x="0" y="0"/>
                </a:lnTo>
                <a:close/>
              </a:path>
            </a:pathLst>
          </a:custGeom>
          <a:blipFill rotWithShape="1">
            <a:blip r:embed="rId6">
              <a:alphaModFix/>
            </a:blip>
            <a:stretch>
              <a:fillRect r="-64682"/>
            </a:stretch>
          </a:blipFill>
          <a:ln>
            <a:noFill/>
          </a:ln>
        </p:spPr>
        <p:txBody>
          <a:bodyPr/>
          <a:lstStyle/>
          <a:p>
            <a:endParaRPr lang="x-none"/>
          </a:p>
        </p:txBody>
      </p:sp>
      <p:sp>
        <p:nvSpPr>
          <p:cNvPr id="350" name="Google Shape;350;p12"/>
          <p:cNvSpPr/>
          <p:nvPr/>
        </p:nvSpPr>
        <p:spPr>
          <a:xfrm rot="-4884225">
            <a:off x="6117816" y="2045432"/>
            <a:ext cx="876491" cy="1178655"/>
          </a:xfrm>
          <a:custGeom>
            <a:avLst/>
            <a:gdLst/>
            <a:ahLst/>
            <a:cxnLst/>
            <a:rect l="l" t="t" r="r" b="b"/>
            <a:pathLst>
              <a:path w="876491" h="1178655" extrusionOk="0">
                <a:moveTo>
                  <a:pt x="0" y="0"/>
                </a:moveTo>
                <a:lnTo>
                  <a:pt x="876491" y="0"/>
                </a:lnTo>
                <a:lnTo>
                  <a:pt x="876491" y="1178655"/>
                </a:lnTo>
                <a:lnTo>
                  <a:pt x="0" y="1178655"/>
                </a:lnTo>
                <a:lnTo>
                  <a:pt x="0" y="0"/>
                </a:lnTo>
                <a:close/>
              </a:path>
            </a:pathLst>
          </a:custGeom>
          <a:blipFill rotWithShape="1">
            <a:blip r:embed="rId7">
              <a:alphaModFix/>
            </a:blip>
            <a:stretch>
              <a:fillRect/>
            </a:stretch>
          </a:blipFill>
          <a:ln>
            <a:noFill/>
          </a:ln>
        </p:spPr>
        <p:txBody>
          <a:bodyPr/>
          <a:lstStyle/>
          <a:p>
            <a:endParaRPr lang="x-none"/>
          </a:p>
        </p:txBody>
      </p:sp>
      <p:sp>
        <p:nvSpPr>
          <p:cNvPr id="351" name="Google Shape;351;p12"/>
          <p:cNvSpPr txBox="1"/>
          <p:nvPr/>
        </p:nvSpPr>
        <p:spPr>
          <a:xfrm>
            <a:off x="2021359" y="816756"/>
            <a:ext cx="3419157" cy="618118"/>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2869" b="0" i="1" u="none" strike="noStrike" cap="none" dirty="0">
                <a:solidFill>
                  <a:srgbClr val="3A696E"/>
                </a:solidFill>
                <a:latin typeface="Arial"/>
                <a:ea typeface="Arial"/>
                <a:cs typeface="Arial"/>
                <a:sym typeface="Arial"/>
              </a:rPr>
              <a:t>VINERI</a:t>
            </a:r>
            <a:endParaRPr dirty="0"/>
          </a:p>
        </p:txBody>
      </p:sp>
      <p:sp>
        <p:nvSpPr>
          <p:cNvPr id="352" name="Google Shape;352;p12"/>
          <p:cNvSpPr txBox="1"/>
          <p:nvPr/>
        </p:nvSpPr>
        <p:spPr>
          <a:xfrm>
            <a:off x="774668" y="2096745"/>
            <a:ext cx="6029332" cy="29822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384" dirty="0" err="1"/>
              <a:t>Citește</a:t>
            </a:r>
            <a:r>
              <a:rPr lang="en-US" sz="1384" b="0" i="0" u="none" strike="noStrike" cap="none" dirty="0">
                <a:solidFill>
                  <a:srgbClr val="000000"/>
                </a:solidFill>
                <a:latin typeface="Arial"/>
                <a:ea typeface="Arial"/>
                <a:cs typeface="Arial"/>
                <a:sym typeface="Arial"/>
              </a:rPr>
              <a:t> </a:t>
            </a:r>
            <a:r>
              <a:rPr lang="en-US" sz="1384" b="0" i="0" u="none" strike="noStrike" cap="none" dirty="0" err="1">
                <a:solidFill>
                  <a:srgbClr val="000000"/>
                </a:solidFill>
                <a:latin typeface="Arial"/>
                <a:ea typeface="Arial"/>
                <a:cs typeface="Arial"/>
                <a:sym typeface="Arial"/>
              </a:rPr>
              <a:t>Geneza</a:t>
            </a:r>
            <a:r>
              <a:rPr lang="en-US" sz="1384" b="0" i="0" u="none" strike="noStrike" cap="none" dirty="0">
                <a:solidFill>
                  <a:srgbClr val="000000"/>
                </a:solidFill>
                <a:latin typeface="Arial"/>
                <a:ea typeface="Arial"/>
                <a:cs typeface="Arial"/>
                <a:sym typeface="Arial"/>
              </a:rPr>
              <a:t> 1:24 - 31</a:t>
            </a:r>
            <a:endParaRPr dirty="0"/>
          </a:p>
        </p:txBody>
      </p:sp>
      <p:sp>
        <p:nvSpPr>
          <p:cNvPr id="353" name="Google Shape;353;p12"/>
          <p:cNvSpPr txBox="1"/>
          <p:nvPr/>
        </p:nvSpPr>
        <p:spPr>
          <a:xfrm>
            <a:off x="792540" y="6569088"/>
            <a:ext cx="6011460" cy="3534365"/>
          </a:xfrm>
          <a:prstGeom prst="rect">
            <a:avLst/>
          </a:prstGeom>
          <a:noFill/>
          <a:ln>
            <a:noFill/>
          </a:ln>
        </p:spPr>
        <p:txBody>
          <a:bodyPr spcFirstLastPara="1" wrap="square" lIns="0" tIns="0" rIns="0" bIns="0" anchor="t" anchorCtr="0">
            <a:spAutoFit/>
          </a:bodyPr>
          <a:lstStyle/>
          <a:p>
            <a:pPr marL="0" marR="0" lvl="0" indent="0" algn="just" rtl="0">
              <a:lnSpc>
                <a:spcPct val="174061"/>
              </a:lnSpc>
              <a:spcBef>
                <a:spcPts val="0"/>
              </a:spcBef>
              <a:spcAft>
                <a:spcPts val="0"/>
              </a:spcAft>
              <a:buNone/>
            </a:pP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spus</a:t>
            </a:r>
            <a:r>
              <a:rPr lang="en-GB" sz="1200" b="0" i="1" dirty="0">
                <a:solidFill>
                  <a:srgbClr val="121512"/>
                </a:solidFill>
                <a:effectLst/>
                <a:latin typeface="+mj-lt"/>
              </a:rPr>
              <a:t>: „</a:t>
            </a:r>
            <a:r>
              <a:rPr lang="en-GB" sz="1200" b="0" i="1" dirty="0" err="1">
                <a:solidFill>
                  <a:srgbClr val="212529"/>
                </a:solidFill>
                <a:effectLst/>
                <a:latin typeface="+mj-lt"/>
              </a:rPr>
              <a:t>Să</a:t>
            </a:r>
            <a:r>
              <a:rPr lang="en-GB" sz="1200" b="0" i="1" dirty="0">
                <a:solidFill>
                  <a:srgbClr val="212529"/>
                </a:solidFill>
                <a:effectLst/>
                <a:latin typeface="+mj-lt"/>
              </a:rPr>
              <a:t> </a:t>
            </a:r>
            <a:r>
              <a:rPr lang="en-GB" sz="1200" b="0" i="1" dirty="0" err="1">
                <a:solidFill>
                  <a:srgbClr val="212529"/>
                </a:solidFill>
                <a:effectLst/>
                <a:latin typeface="+mj-lt"/>
              </a:rPr>
              <a:t>dea</a:t>
            </a:r>
            <a:r>
              <a:rPr lang="en-GB" sz="1200" b="0" i="1" dirty="0">
                <a:solidFill>
                  <a:srgbClr val="212529"/>
                </a:solidFill>
                <a:effectLst/>
                <a:latin typeface="+mj-lt"/>
              </a:rPr>
              <a:t> </a:t>
            </a:r>
            <a:r>
              <a:rPr lang="en-GB" sz="1200" b="0" i="1" dirty="0" err="1">
                <a:solidFill>
                  <a:srgbClr val="212529"/>
                </a:solidFill>
                <a:effectLst/>
                <a:latin typeface="+mj-lt"/>
              </a:rPr>
              <a:t>pământul</a:t>
            </a:r>
            <a:r>
              <a:rPr lang="en-GB" sz="1200" b="0" i="1" dirty="0">
                <a:solidFill>
                  <a:srgbClr val="212529"/>
                </a:solidFill>
                <a:effectLst/>
                <a:latin typeface="+mj-lt"/>
              </a:rPr>
              <a:t> </a:t>
            </a:r>
            <a:r>
              <a:rPr lang="en-GB" sz="1200" b="0" i="1" dirty="0" err="1">
                <a:solidFill>
                  <a:srgbClr val="212529"/>
                </a:solidFill>
                <a:effectLst/>
                <a:latin typeface="+mj-lt"/>
              </a:rPr>
              <a:t>viețuitoare</a:t>
            </a:r>
            <a:r>
              <a:rPr lang="en-GB" sz="1200" b="0" i="1" dirty="0">
                <a:solidFill>
                  <a:srgbClr val="212529"/>
                </a:solidFill>
                <a:effectLst/>
                <a:latin typeface="+mj-lt"/>
              </a:rPr>
              <a:t> </a:t>
            </a:r>
            <a:r>
              <a:rPr lang="en-GB" sz="1200" b="0" i="1" dirty="0" err="1">
                <a:solidFill>
                  <a:srgbClr val="212529"/>
                </a:solidFill>
                <a:effectLst/>
                <a:latin typeface="+mj-lt"/>
              </a:rPr>
              <a:t>după</a:t>
            </a:r>
            <a:r>
              <a:rPr lang="en-GB" sz="1200" b="0" i="1" dirty="0">
                <a:solidFill>
                  <a:srgbClr val="212529"/>
                </a:solidFill>
                <a:effectLst/>
                <a:latin typeface="+mj-lt"/>
              </a:rPr>
              <a:t> </a:t>
            </a:r>
            <a:r>
              <a:rPr lang="en-GB" sz="1200" b="0" i="1" dirty="0" err="1">
                <a:solidFill>
                  <a:srgbClr val="212529"/>
                </a:solidFill>
                <a:effectLst/>
                <a:latin typeface="+mj-lt"/>
              </a:rPr>
              <a:t>soiul</a:t>
            </a:r>
            <a:r>
              <a:rPr lang="en-GB" sz="1200" b="0" i="1" dirty="0">
                <a:solidFill>
                  <a:srgbClr val="212529"/>
                </a:solidFill>
                <a:effectLst/>
                <a:latin typeface="+mj-lt"/>
              </a:rPr>
              <a:t> lor, </a:t>
            </a:r>
            <a:r>
              <a:rPr lang="en-GB" sz="1200" b="0" i="1" dirty="0" err="1">
                <a:solidFill>
                  <a:srgbClr val="212529"/>
                </a:solidFill>
                <a:effectLst/>
                <a:latin typeface="+mj-lt"/>
              </a:rPr>
              <a:t>vite</a:t>
            </a:r>
            <a:r>
              <a:rPr lang="en-GB" sz="1200" b="0" i="1" dirty="0">
                <a:solidFill>
                  <a:srgbClr val="212529"/>
                </a:solidFill>
                <a:effectLst/>
                <a:latin typeface="+mj-lt"/>
              </a:rPr>
              <a:t>, </a:t>
            </a:r>
            <a:r>
              <a:rPr lang="en-GB" sz="1200" b="0" i="1" dirty="0" err="1">
                <a:solidFill>
                  <a:srgbClr val="212529"/>
                </a:solidFill>
                <a:effectLst/>
                <a:latin typeface="+mj-lt"/>
              </a:rPr>
              <a:t>târâtoare</a:t>
            </a:r>
            <a:r>
              <a:rPr lang="en-GB" sz="1200" b="0" i="1" dirty="0">
                <a:solidFill>
                  <a:srgbClr val="212529"/>
                </a:solidFill>
                <a:effectLst/>
                <a:latin typeface="+mj-lt"/>
              </a:rPr>
              <a:t> </a:t>
            </a:r>
            <a:r>
              <a:rPr lang="en-GB" sz="1200" b="0" i="1" dirty="0" err="1">
                <a:solidFill>
                  <a:srgbClr val="212529"/>
                </a:solidFill>
                <a:effectLst/>
                <a:latin typeface="+mj-lt"/>
              </a:rPr>
              <a:t>și</a:t>
            </a:r>
            <a:r>
              <a:rPr lang="en-GB" sz="1200" b="0" i="1" dirty="0">
                <a:solidFill>
                  <a:srgbClr val="212529"/>
                </a:solidFill>
                <a:effectLst/>
                <a:latin typeface="+mj-lt"/>
              </a:rPr>
              <a:t> </a:t>
            </a:r>
            <a:r>
              <a:rPr lang="en-GB" sz="1200" b="0" i="1" dirty="0" err="1">
                <a:solidFill>
                  <a:srgbClr val="212529"/>
                </a:solidFill>
                <a:effectLst/>
                <a:latin typeface="+mj-lt"/>
              </a:rPr>
              <a:t>fiare</a:t>
            </a:r>
            <a:r>
              <a:rPr lang="en-GB" sz="1200" b="0" i="1" dirty="0">
                <a:solidFill>
                  <a:srgbClr val="212529"/>
                </a:solidFill>
                <a:effectLst/>
                <a:latin typeface="+mj-lt"/>
              </a:rPr>
              <a:t> </a:t>
            </a:r>
            <a:r>
              <a:rPr lang="en-GB" sz="1200" b="0" i="1" dirty="0" err="1">
                <a:solidFill>
                  <a:srgbClr val="212529"/>
                </a:solidFill>
                <a:effectLst/>
                <a:latin typeface="+mj-lt"/>
              </a:rPr>
              <a:t>pământești</a:t>
            </a:r>
            <a:r>
              <a:rPr lang="en-GB" sz="1200" b="0" i="1" dirty="0">
                <a:solidFill>
                  <a:srgbClr val="212529"/>
                </a:solidFill>
                <a:effectLst/>
                <a:latin typeface="+mj-lt"/>
              </a:rPr>
              <a:t>, </a:t>
            </a:r>
            <a:r>
              <a:rPr lang="en-GB" sz="1200" b="0" i="1" dirty="0" err="1">
                <a:solidFill>
                  <a:srgbClr val="212529"/>
                </a:solidFill>
                <a:effectLst/>
                <a:latin typeface="+mj-lt"/>
              </a:rPr>
              <a:t>după</a:t>
            </a:r>
            <a:r>
              <a:rPr lang="en-GB" sz="1200" b="0" i="1" dirty="0">
                <a:solidFill>
                  <a:srgbClr val="212529"/>
                </a:solidFill>
                <a:effectLst/>
                <a:latin typeface="+mj-lt"/>
              </a:rPr>
              <a:t> </a:t>
            </a:r>
            <a:r>
              <a:rPr lang="en-GB" sz="1200" b="0" i="1" dirty="0" err="1">
                <a:solidFill>
                  <a:srgbClr val="212529"/>
                </a:solidFill>
                <a:effectLst/>
                <a:latin typeface="+mj-lt"/>
              </a:rPr>
              <a:t>soiul</a:t>
            </a:r>
            <a:r>
              <a:rPr lang="en-GB" sz="1200" b="0" i="1" dirty="0">
                <a:solidFill>
                  <a:srgbClr val="212529"/>
                </a:solidFill>
                <a:effectLst/>
                <a:latin typeface="+mj-lt"/>
              </a:rPr>
              <a:t> lor.</a:t>
            </a:r>
            <a:r>
              <a:rPr lang="en-GB" sz="1200" b="0" i="1" dirty="0">
                <a:solidFill>
                  <a:srgbClr val="121512"/>
                </a:solidFill>
                <a:effectLst/>
                <a:latin typeface="+mj-lt"/>
              </a:rPr>
              <a:t>” (</a:t>
            </a:r>
            <a:r>
              <a:rPr lang="en-GB" sz="1200" b="0" i="1" dirty="0" err="1">
                <a:solidFill>
                  <a:srgbClr val="121512"/>
                </a:solidFill>
                <a:effectLst/>
                <a:latin typeface="+mj-lt"/>
              </a:rPr>
              <a:t>Geneza</a:t>
            </a:r>
            <a:r>
              <a:rPr lang="en-GB" sz="1200" b="0" i="1" dirty="0">
                <a:solidFill>
                  <a:srgbClr val="121512"/>
                </a:solidFill>
                <a:effectLst/>
                <a:latin typeface="+mj-lt"/>
              </a:rPr>
              <a:t> 1:24).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văzut</a:t>
            </a:r>
            <a:r>
              <a:rPr lang="en-GB" sz="1200" b="0" i="1" dirty="0">
                <a:solidFill>
                  <a:srgbClr val="121512"/>
                </a:solidFill>
                <a:effectLst/>
                <a:latin typeface="+mj-lt"/>
              </a:rPr>
              <a:t> </a:t>
            </a:r>
            <a:r>
              <a:rPr lang="en-GB" sz="1200" b="0" i="1" dirty="0" err="1">
                <a:solidFill>
                  <a:srgbClr val="121512"/>
                </a:solidFill>
                <a:effectLst/>
                <a:latin typeface="+mj-lt"/>
              </a:rPr>
              <a:t>că</a:t>
            </a:r>
            <a:r>
              <a:rPr lang="en-GB" sz="1200" b="0" i="1" dirty="0">
                <a:solidFill>
                  <a:srgbClr val="121512"/>
                </a:solidFill>
                <a:effectLst/>
                <a:latin typeface="+mj-lt"/>
              </a:rPr>
              <a:t> </a:t>
            </a:r>
            <a:r>
              <a:rPr lang="en-GB" sz="1200" b="0" i="1" dirty="0" err="1">
                <a:solidFill>
                  <a:srgbClr val="121512"/>
                </a:solidFill>
                <a:effectLst/>
                <a:latin typeface="+mj-lt"/>
              </a:rPr>
              <a:t>erau</a:t>
            </a:r>
            <a:r>
              <a:rPr lang="en-GB" sz="1200" b="0" i="1" dirty="0">
                <a:solidFill>
                  <a:srgbClr val="121512"/>
                </a:solidFill>
                <a:effectLst/>
                <a:latin typeface="+mj-lt"/>
              </a:rPr>
              <a:t> </a:t>
            </a:r>
            <a:r>
              <a:rPr lang="en-GB" sz="1200" b="0" i="1" dirty="0" err="1">
                <a:solidFill>
                  <a:srgbClr val="121512"/>
                </a:solidFill>
                <a:effectLst/>
                <a:latin typeface="+mj-lt"/>
              </a:rPr>
              <a:t>bune</a:t>
            </a:r>
            <a:r>
              <a:rPr lang="en-GB" sz="1200" b="0" i="1" dirty="0">
                <a:solidFill>
                  <a:srgbClr val="121512"/>
                </a:solidFill>
                <a:effectLst/>
                <a:latin typeface="+mj-lt"/>
              </a:rPr>
              <a:t>! </a:t>
            </a:r>
            <a:r>
              <a:rPr lang="en-GB" sz="1200" b="0" i="1" dirty="0" err="1">
                <a:solidFill>
                  <a:srgbClr val="121512"/>
                </a:solidFill>
                <a:effectLst/>
                <a:latin typeface="+mj-lt"/>
              </a:rPr>
              <a:t>Acum</a:t>
            </a:r>
            <a:r>
              <a:rPr lang="en-GB" sz="1200" b="0" i="1" dirty="0">
                <a:solidFill>
                  <a:srgbClr val="121512"/>
                </a:solidFill>
                <a:effectLst/>
                <a:latin typeface="+mj-lt"/>
              </a:rPr>
              <a:t> </a:t>
            </a:r>
            <a:r>
              <a:rPr lang="en-GB" sz="1200" b="0" i="1" dirty="0" err="1">
                <a:solidFill>
                  <a:srgbClr val="121512"/>
                </a:solidFill>
                <a:effectLst/>
                <a:latin typeface="+mj-lt"/>
              </a:rPr>
              <a:t>pământul</a:t>
            </a:r>
            <a:r>
              <a:rPr lang="en-GB" sz="1200" b="0" i="1" dirty="0">
                <a:solidFill>
                  <a:srgbClr val="121512"/>
                </a:solidFill>
                <a:effectLst/>
                <a:latin typeface="+mj-lt"/>
              </a:rPr>
              <a:t> nu </a:t>
            </a:r>
            <a:r>
              <a:rPr lang="en-GB" sz="1200" b="0" i="1" dirty="0" err="1">
                <a:solidFill>
                  <a:srgbClr val="121512"/>
                </a:solidFill>
                <a:effectLst/>
                <a:latin typeface="+mj-lt"/>
              </a:rPr>
              <a:t>mai</a:t>
            </a:r>
            <a:r>
              <a:rPr lang="en-GB" sz="1200" b="0" i="1" dirty="0">
                <a:solidFill>
                  <a:srgbClr val="121512"/>
                </a:solidFill>
                <a:effectLst/>
                <a:latin typeface="+mj-lt"/>
              </a:rPr>
              <a:t> era </a:t>
            </a:r>
            <a:r>
              <a:rPr lang="en-GB" sz="1200" b="0" i="1" dirty="0" err="1">
                <a:solidFill>
                  <a:srgbClr val="121512"/>
                </a:solidFill>
                <a:effectLst/>
                <a:latin typeface="+mj-lt"/>
              </a:rPr>
              <a:t>gol</a:t>
            </a:r>
            <a:r>
              <a:rPr lang="en-GB" sz="1200" b="0" i="1" dirty="0">
                <a:solidFill>
                  <a:srgbClr val="121512"/>
                </a:solidFill>
                <a:effectLst/>
                <a:latin typeface="+mj-lt"/>
              </a:rPr>
              <a:t>. </a:t>
            </a:r>
            <a:r>
              <a:rPr lang="en-GB" sz="1200" b="0" i="1" dirty="0" err="1">
                <a:solidFill>
                  <a:srgbClr val="121512"/>
                </a:solidFill>
                <a:effectLst/>
                <a:latin typeface="+mj-lt"/>
              </a:rPr>
              <a:t>Creaturi</a:t>
            </a:r>
            <a:r>
              <a:rPr lang="en-GB" sz="1200" b="0" i="1" dirty="0">
                <a:solidFill>
                  <a:srgbClr val="121512"/>
                </a:solidFill>
                <a:effectLst/>
                <a:latin typeface="+mj-lt"/>
              </a:rPr>
              <a:t> </a:t>
            </a:r>
            <a:r>
              <a:rPr lang="en-GB" sz="1200" b="0" i="1" dirty="0" err="1">
                <a:solidFill>
                  <a:srgbClr val="121512"/>
                </a:solidFill>
                <a:effectLst/>
                <a:latin typeface="+mj-lt"/>
              </a:rPr>
              <a:t>minunate</a:t>
            </a:r>
            <a:r>
              <a:rPr lang="en-GB" sz="1200" b="0" i="1" dirty="0">
                <a:solidFill>
                  <a:srgbClr val="121512"/>
                </a:solidFill>
                <a:effectLst/>
                <a:latin typeface="+mj-lt"/>
              </a:rPr>
              <a:t> </a:t>
            </a:r>
            <a:r>
              <a:rPr lang="en-GB" sz="1200" b="0" i="1" dirty="0" err="1">
                <a:solidFill>
                  <a:srgbClr val="121512"/>
                </a:solidFill>
                <a:effectLst/>
                <a:latin typeface="+mj-lt"/>
              </a:rPr>
              <a:t>umpleau</a:t>
            </a:r>
            <a:r>
              <a:rPr lang="en-GB" sz="1200" b="0" i="1" dirty="0">
                <a:solidFill>
                  <a:srgbClr val="121512"/>
                </a:solidFill>
                <a:effectLst/>
                <a:latin typeface="+mj-lt"/>
              </a:rPr>
              <a:t> </a:t>
            </a:r>
            <a:r>
              <a:rPr lang="en-GB" sz="1200" b="0" i="1" dirty="0" err="1">
                <a:solidFill>
                  <a:srgbClr val="121512"/>
                </a:solidFill>
                <a:effectLst/>
                <a:latin typeface="+mj-lt"/>
              </a:rPr>
              <a:t>pământul</a:t>
            </a:r>
            <a:r>
              <a:rPr lang="en-GB" sz="1200" b="0" i="1" dirty="0">
                <a:solidFill>
                  <a:srgbClr val="121512"/>
                </a:solidFill>
                <a:effectLst/>
                <a:latin typeface="+mj-lt"/>
              </a:rPr>
              <a:t>, </a:t>
            </a:r>
            <a:r>
              <a:rPr lang="en-GB" sz="1200" b="0" i="1" dirty="0" err="1">
                <a:solidFill>
                  <a:srgbClr val="121512"/>
                </a:solidFill>
                <a:effectLst/>
                <a:latin typeface="+mj-lt"/>
              </a:rPr>
              <a:t>dar</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nu </a:t>
            </a:r>
            <a:r>
              <a:rPr lang="en-GB" sz="1200" b="0" i="1" dirty="0" err="1">
                <a:solidFill>
                  <a:srgbClr val="121512"/>
                </a:solidFill>
                <a:effectLst/>
                <a:latin typeface="+mj-lt"/>
              </a:rPr>
              <a:t>avea</a:t>
            </a:r>
            <a:r>
              <a:rPr lang="en-GB" sz="1200" b="0" i="1" dirty="0">
                <a:solidFill>
                  <a:srgbClr val="121512"/>
                </a:solidFill>
                <a:effectLst/>
                <a:latin typeface="+mj-lt"/>
              </a:rPr>
              <a:t> pe </a:t>
            </a:r>
            <a:r>
              <a:rPr lang="en-GB" sz="1200" b="0" i="1" dirty="0" err="1">
                <a:solidFill>
                  <a:srgbClr val="121512"/>
                </a:solidFill>
                <a:effectLst/>
                <a:latin typeface="+mj-lt"/>
              </a:rPr>
              <a:t>nimeni</a:t>
            </a:r>
            <a:r>
              <a:rPr lang="en-GB" sz="1200" b="0" i="1" dirty="0">
                <a:solidFill>
                  <a:srgbClr val="121512"/>
                </a:solidFill>
                <a:effectLst/>
                <a:latin typeface="+mj-lt"/>
              </a:rPr>
              <a:t> de </a:t>
            </a:r>
            <a:r>
              <a:rPr lang="en-GB" sz="1200" b="0" i="1" dirty="0" err="1">
                <a:solidFill>
                  <a:srgbClr val="121512"/>
                </a:solidFill>
                <a:effectLst/>
                <a:latin typeface="+mj-lt"/>
              </a:rPr>
              <a:t>iubit</a:t>
            </a:r>
            <a:r>
              <a:rPr lang="en-GB" sz="1200" b="0" i="1" dirty="0">
                <a:solidFill>
                  <a:srgbClr val="121512"/>
                </a:solidFill>
                <a:effectLst/>
                <a:latin typeface="+mj-lt"/>
              </a:rPr>
              <a:t> - </a:t>
            </a:r>
            <a:r>
              <a:rPr lang="en-GB" sz="1200" b="0" i="1" dirty="0" err="1">
                <a:solidFill>
                  <a:srgbClr val="121512"/>
                </a:solidFill>
                <a:effectLst/>
                <a:latin typeface="+mj-lt"/>
              </a:rPr>
              <a:t>încă</a:t>
            </a:r>
            <a:r>
              <a:rPr lang="en-GB" sz="1200" b="0" i="1" dirty="0">
                <a:solidFill>
                  <a:srgbClr val="121512"/>
                </a:solidFill>
                <a:effectLst/>
                <a:latin typeface="+mj-lt"/>
              </a:rPr>
              <a:t>. </a:t>
            </a:r>
            <a:r>
              <a:rPr lang="en-GB" sz="1200" b="0" i="1" dirty="0" err="1">
                <a:solidFill>
                  <a:srgbClr val="121512"/>
                </a:solidFill>
                <a:effectLst/>
                <a:latin typeface="+mj-lt"/>
              </a:rPr>
              <a:t>Atunci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spus</a:t>
            </a:r>
            <a:r>
              <a:rPr lang="en-GB" sz="1200" b="0" i="1" dirty="0">
                <a:solidFill>
                  <a:srgbClr val="121512"/>
                </a:solidFill>
                <a:effectLst/>
                <a:latin typeface="+mj-lt"/>
              </a:rPr>
              <a:t>: „</a:t>
            </a:r>
            <a:r>
              <a:rPr lang="en-GB" sz="1200" b="0" i="1" dirty="0" err="1">
                <a:solidFill>
                  <a:srgbClr val="212529"/>
                </a:solidFill>
                <a:effectLst/>
                <a:latin typeface="+mj-lt"/>
              </a:rPr>
              <a:t>Să</a:t>
            </a:r>
            <a:r>
              <a:rPr lang="en-GB" sz="1200" b="0" i="1" dirty="0">
                <a:solidFill>
                  <a:srgbClr val="212529"/>
                </a:solidFill>
                <a:effectLst/>
                <a:latin typeface="+mj-lt"/>
              </a:rPr>
              <a:t> </a:t>
            </a:r>
            <a:r>
              <a:rPr lang="en-GB" sz="1200" b="0" i="1" dirty="0" err="1">
                <a:solidFill>
                  <a:srgbClr val="212529"/>
                </a:solidFill>
                <a:effectLst/>
                <a:latin typeface="+mj-lt"/>
              </a:rPr>
              <a:t>facem</a:t>
            </a:r>
            <a:r>
              <a:rPr lang="en-GB" sz="1200" b="0" i="1" dirty="0">
                <a:solidFill>
                  <a:srgbClr val="212529"/>
                </a:solidFill>
                <a:effectLst/>
                <a:latin typeface="+mj-lt"/>
              </a:rPr>
              <a:t> om </a:t>
            </a:r>
            <a:r>
              <a:rPr lang="en-GB" sz="1200" b="0" i="1" dirty="0" err="1">
                <a:solidFill>
                  <a:srgbClr val="212529"/>
                </a:solidFill>
                <a:effectLst/>
                <a:latin typeface="+mj-lt"/>
              </a:rPr>
              <a:t>dupa</a:t>
            </a:r>
            <a:r>
              <a:rPr lang="en-GB" sz="1200" b="0" i="1" dirty="0">
                <a:solidFill>
                  <a:srgbClr val="212529"/>
                </a:solidFill>
                <a:effectLst/>
                <a:latin typeface="+mj-lt"/>
              </a:rPr>
              <a:t> </a:t>
            </a:r>
            <a:r>
              <a:rPr lang="en-GB" sz="1200" b="0" i="1" dirty="0" err="1">
                <a:solidFill>
                  <a:srgbClr val="212529"/>
                </a:solidFill>
                <a:effectLst/>
                <a:latin typeface="+mj-lt"/>
              </a:rPr>
              <a:t>chipul</a:t>
            </a:r>
            <a:r>
              <a:rPr lang="en-GB" sz="1200" b="0" i="1" dirty="0">
                <a:solidFill>
                  <a:srgbClr val="212529"/>
                </a:solidFill>
                <a:effectLst/>
                <a:latin typeface="+mj-lt"/>
              </a:rPr>
              <a:t> </a:t>
            </a:r>
            <a:r>
              <a:rPr lang="en-GB" sz="1200" b="0" i="1" dirty="0" err="1">
                <a:solidFill>
                  <a:srgbClr val="212529"/>
                </a:solidFill>
                <a:effectLst/>
                <a:latin typeface="+mj-lt"/>
              </a:rPr>
              <a:t>Nostru</a:t>
            </a:r>
            <a:r>
              <a:rPr lang="en-GB" sz="1200" b="0" i="1" dirty="0">
                <a:solidFill>
                  <a:srgbClr val="212529"/>
                </a:solidFill>
                <a:effectLst/>
                <a:latin typeface="+mj-lt"/>
              </a:rPr>
              <a:t>, </a:t>
            </a:r>
            <a:r>
              <a:rPr lang="en-GB" sz="1200" b="0" i="1" dirty="0" err="1">
                <a:solidFill>
                  <a:srgbClr val="212529"/>
                </a:solidFill>
                <a:effectLst/>
                <a:latin typeface="+mj-lt"/>
              </a:rPr>
              <a:t>după</a:t>
            </a:r>
            <a:r>
              <a:rPr lang="en-GB" sz="1200" b="0" i="1" dirty="0">
                <a:solidFill>
                  <a:srgbClr val="212529"/>
                </a:solidFill>
                <a:effectLst/>
                <a:latin typeface="+mj-lt"/>
              </a:rPr>
              <a:t> </a:t>
            </a:r>
            <a:r>
              <a:rPr lang="en-GB" sz="1200" b="0" i="1" dirty="0" err="1">
                <a:solidFill>
                  <a:srgbClr val="212529"/>
                </a:solidFill>
                <a:effectLst/>
                <a:latin typeface="+mj-lt"/>
              </a:rPr>
              <a:t>asemănarea</a:t>
            </a:r>
            <a:r>
              <a:rPr lang="en-GB" sz="1200" b="0" i="1" dirty="0">
                <a:solidFill>
                  <a:srgbClr val="212529"/>
                </a:solidFill>
                <a:effectLst/>
                <a:latin typeface="+mj-lt"/>
              </a:rPr>
              <a:t> </a:t>
            </a:r>
            <a:r>
              <a:rPr lang="en-GB" sz="1200" b="0" i="1" dirty="0" err="1">
                <a:solidFill>
                  <a:srgbClr val="212529"/>
                </a:solidFill>
                <a:effectLst/>
                <a:latin typeface="+mj-lt"/>
              </a:rPr>
              <a:t>Noastră</a:t>
            </a:r>
            <a:r>
              <a:rPr lang="en-GB" sz="1200" b="0" i="1" dirty="0">
                <a:solidFill>
                  <a:srgbClr val="212529"/>
                </a:solidFill>
                <a:effectLst/>
                <a:latin typeface="+mj-lt"/>
              </a:rPr>
              <a:t>; </a:t>
            </a:r>
            <a:r>
              <a:rPr lang="en-GB" sz="1200" b="0" i="1" dirty="0" err="1">
                <a:solidFill>
                  <a:srgbClr val="212529"/>
                </a:solidFill>
                <a:effectLst/>
                <a:latin typeface="+mj-lt"/>
              </a:rPr>
              <a:t>el</a:t>
            </a:r>
            <a:r>
              <a:rPr lang="en-GB" sz="1200" b="0" i="1" dirty="0">
                <a:solidFill>
                  <a:srgbClr val="212529"/>
                </a:solidFill>
                <a:effectLst/>
                <a:latin typeface="+mj-lt"/>
              </a:rPr>
              <a:t> </a:t>
            </a:r>
            <a:r>
              <a:rPr lang="en-GB" sz="1200" b="0" i="1" dirty="0" err="1">
                <a:solidFill>
                  <a:srgbClr val="212529"/>
                </a:solidFill>
                <a:effectLst/>
                <a:latin typeface="+mj-lt"/>
              </a:rPr>
              <a:t>să</a:t>
            </a:r>
            <a:r>
              <a:rPr lang="en-GB" sz="1200" b="0" i="1" dirty="0">
                <a:solidFill>
                  <a:srgbClr val="212529"/>
                </a:solidFill>
                <a:effectLst/>
                <a:latin typeface="+mj-lt"/>
              </a:rPr>
              <a:t> </a:t>
            </a:r>
            <a:r>
              <a:rPr lang="en-GB" sz="1200" b="0" i="1" dirty="0" err="1">
                <a:solidFill>
                  <a:srgbClr val="212529"/>
                </a:solidFill>
                <a:effectLst/>
                <a:latin typeface="+mj-lt"/>
              </a:rPr>
              <a:t>stăpânească</a:t>
            </a:r>
            <a:r>
              <a:rPr lang="en-GB" sz="1200" b="0" i="1" dirty="0">
                <a:solidFill>
                  <a:srgbClr val="212529"/>
                </a:solidFill>
                <a:effectLst/>
                <a:latin typeface="+mj-lt"/>
              </a:rPr>
              <a:t> </a:t>
            </a:r>
            <a:r>
              <a:rPr lang="en-GB" sz="1200" b="0" i="1" dirty="0" err="1">
                <a:solidFill>
                  <a:srgbClr val="212529"/>
                </a:solidFill>
                <a:effectLst/>
                <a:latin typeface="+mj-lt"/>
              </a:rPr>
              <a:t>peste</a:t>
            </a:r>
            <a:r>
              <a:rPr lang="en-GB" sz="1200" b="0" i="1" dirty="0">
                <a:solidFill>
                  <a:srgbClr val="212529"/>
                </a:solidFill>
                <a:effectLst/>
                <a:latin typeface="+mj-lt"/>
              </a:rPr>
              <a:t> </a:t>
            </a:r>
            <a:r>
              <a:rPr lang="en-GB" sz="1200" b="0" i="1" dirty="0" err="1">
                <a:solidFill>
                  <a:srgbClr val="212529"/>
                </a:solidFill>
                <a:effectLst/>
                <a:latin typeface="+mj-lt"/>
              </a:rPr>
              <a:t>peștii</a:t>
            </a:r>
            <a:r>
              <a:rPr lang="en-GB" sz="1200" b="0" i="1" dirty="0">
                <a:solidFill>
                  <a:srgbClr val="212529"/>
                </a:solidFill>
                <a:effectLst/>
                <a:latin typeface="+mj-lt"/>
              </a:rPr>
              <a:t> </a:t>
            </a:r>
            <a:r>
              <a:rPr lang="en-GB" sz="1200" b="0" i="1" dirty="0" err="1">
                <a:solidFill>
                  <a:srgbClr val="212529"/>
                </a:solidFill>
                <a:effectLst/>
                <a:latin typeface="+mj-lt"/>
              </a:rPr>
              <a:t>mării</a:t>
            </a:r>
            <a:r>
              <a:rPr lang="en-GB" sz="1200" b="0" i="1" dirty="0">
                <a:solidFill>
                  <a:srgbClr val="212529"/>
                </a:solidFill>
                <a:effectLst/>
                <a:latin typeface="+mj-lt"/>
              </a:rPr>
              <a:t>, </a:t>
            </a:r>
            <a:r>
              <a:rPr lang="en-GB" sz="1200" b="0" i="1" dirty="0" err="1">
                <a:solidFill>
                  <a:srgbClr val="212529"/>
                </a:solidFill>
                <a:effectLst/>
                <a:latin typeface="+mj-lt"/>
              </a:rPr>
              <a:t>peste</a:t>
            </a:r>
            <a:r>
              <a:rPr lang="en-GB" sz="1200" b="0" i="1" dirty="0">
                <a:solidFill>
                  <a:srgbClr val="212529"/>
                </a:solidFill>
                <a:effectLst/>
                <a:latin typeface="+mj-lt"/>
              </a:rPr>
              <a:t> </a:t>
            </a:r>
            <a:r>
              <a:rPr lang="en-GB" sz="1200" b="0" i="1" dirty="0" err="1">
                <a:solidFill>
                  <a:srgbClr val="212529"/>
                </a:solidFill>
                <a:effectLst/>
                <a:latin typeface="+mj-lt"/>
              </a:rPr>
              <a:t>păsările</a:t>
            </a:r>
            <a:r>
              <a:rPr lang="en-GB" sz="1200" b="0" i="1" dirty="0">
                <a:solidFill>
                  <a:srgbClr val="212529"/>
                </a:solidFill>
                <a:effectLst/>
                <a:latin typeface="+mj-lt"/>
              </a:rPr>
              <a:t> </a:t>
            </a:r>
            <a:r>
              <a:rPr lang="en-GB" sz="1200" b="0" i="1" dirty="0" err="1">
                <a:solidFill>
                  <a:srgbClr val="212529"/>
                </a:solidFill>
                <a:effectLst/>
                <a:latin typeface="+mj-lt"/>
              </a:rPr>
              <a:t>cerului</a:t>
            </a:r>
            <a:r>
              <a:rPr lang="en-GB" sz="1200" b="0" i="1" dirty="0">
                <a:solidFill>
                  <a:srgbClr val="212529"/>
                </a:solidFill>
                <a:effectLst/>
                <a:latin typeface="+mj-lt"/>
              </a:rPr>
              <a:t>, </a:t>
            </a:r>
            <a:r>
              <a:rPr lang="en-GB" sz="1200" b="0" i="1" dirty="0" err="1">
                <a:solidFill>
                  <a:srgbClr val="212529"/>
                </a:solidFill>
                <a:effectLst/>
                <a:latin typeface="+mj-lt"/>
              </a:rPr>
              <a:t>peste</a:t>
            </a:r>
            <a:r>
              <a:rPr lang="en-GB" sz="1200" b="0" i="1" dirty="0">
                <a:solidFill>
                  <a:srgbClr val="212529"/>
                </a:solidFill>
                <a:effectLst/>
                <a:latin typeface="+mj-lt"/>
              </a:rPr>
              <a:t> </a:t>
            </a:r>
            <a:r>
              <a:rPr lang="en-GB" sz="1200" b="0" i="1" dirty="0" err="1">
                <a:solidFill>
                  <a:srgbClr val="212529"/>
                </a:solidFill>
                <a:effectLst/>
                <a:latin typeface="+mj-lt"/>
              </a:rPr>
              <a:t>vite</a:t>
            </a:r>
            <a:r>
              <a:rPr lang="en-GB" sz="1200" b="0" i="1" dirty="0">
                <a:solidFill>
                  <a:srgbClr val="212529"/>
                </a:solidFill>
                <a:effectLst/>
                <a:latin typeface="+mj-lt"/>
              </a:rPr>
              <a:t>, </a:t>
            </a:r>
            <a:r>
              <a:rPr lang="en-GB" sz="1200" b="0" i="1" dirty="0" err="1">
                <a:solidFill>
                  <a:srgbClr val="212529"/>
                </a:solidFill>
                <a:effectLst/>
                <a:latin typeface="+mj-lt"/>
              </a:rPr>
              <a:t>peste</a:t>
            </a:r>
            <a:r>
              <a:rPr lang="en-GB" sz="1200" b="0" i="1" dirty="0">
                <a:solidFill>
                  <a:srgbClr val="212529"/>
                </a:solidFill>
                <a:effectLst/>
                <a:latin typeface="+mj-lt"/>
              </a:rPr>
              <a:t> tot </a:t>
            </a:r>
            <a:r>
              <a:rPr lang="en-GB" sz="1200" b="0" i="1" dirty="0" err="1">
                <a:solidFill>
                  <a:srgbClr val="212529"/>
                </a:solidFill>
                <a:effectLst/>
                <a:latin typeface="+mj-lt"/>
              </a:rPr>
              <a:t>pământul</a:t>
            </a:r>
            <a:r>
              <a:rPr lang="en-GB" sz="1200" b="0" i="1" dirty="0">
                <a:solidFill>
                  <a:srgbClr val="212529"/>
                </a:solidFill>
                <a:effectLst/>
                <a:latin typeface="+mj-lt"/>
              </a:rPr>
              <a:t> </a:t>
            </a:r>
            <a:r>
              <a:rPr lang="en-GB" sz="1200" i="1" dirty="0" err="1">
                <a:solidFill>
                  <a:srgbClr val="212529"/>
                </a:solidFill>
                <a:latin typeface="+mj-lt"/>
              </a:rPr>
              <a:t>ș</a:t>
            </a:r>
            <a:r>
              <a:rPr lang="en-GB" sz="1200" b="0" i="1" dirty="0" err="1">
                <a:solidFill>
                  <a:srgbClr val="212529"/>
                </a:solidFill>
                <a:effectLst/>
                <a:latin typeface="+mj-lt"/>
              </a:rPr>
              <a:t>i</a:t>
            </a:r>
            <a:r>
              <a:rPr lang="en-GB" sz="1200" b="0" i="1" dirty="0">
                <a:solidFill>
                  <a:srgbClr val="212529"/>
                </a:solidFill>
                <a:effectLst/>
                <a:latin typeface="+mj-lt"/>
              </a:rPr>
              <a:t> </a:t>
            </a:r>
            <a:r>
              <a:rPr lang="en-GB" sz="1200" b="0" i="1" dirty="0" err="1">
                <a:solidFill>
                  <a:srgbClr val="212529"/>
                </a:solidFill>
                <a:effectLst/>
                <a:latin typeface="+mj-lt"/>
              </a:rPr>
              <a:t>peste</a:t>
            </a:r>
            <a:r>
              <a:rPr lang="en-GB" sz="1200" b="0" i="1" dirty="0">
                <a:solidFill>
                  <a:srgbClr val="212529"/>
                </a:solidFill>
                <a:effectLst/>
                <a:latin typeface="+mj-lt"/>
              </a:rPr>
              <a:t> </a:t>
            </a:r>
            <a:r>
              <a:rPr lang="en-GB" sz="1200" b="0" i="1" dirty="0" err="1">
                <a:solidFill>
                  <a:srgbClr val="212529"/>
                </a:solidFill>
                <a:effectLst/>
                <a:latin typeface="+mj-lt"/>
              </a:rPr>
              <a:t>toate</a:t>
            </a:r>
            <a:r>
              <a:rPr lang="en-GB" sz="1200" b="0" i="1" dirty="0">
                <a:solidFill>
                  <a:srgbClr val="212529"/>
                </a:solidFill>
                <a:effectLst/>
                <a:latin typeface="+mj-lt"/>
              </a:rPr>
              <a:t> </a:t>
            </a:r>
            <a:r>
              <a:rPr lang="en-GB" sz="1200" b="0" i="1" dirty="0" err="1">
                <a:solidFill>
                  <a:srgbClr val="212529"/>
                </a:solidFill>
                <a:effectLst/>
                <a:latin typeface="+mj-lt"/>
              </a:rPr>
              <a:t>târâtoarele</a:t>
            </a:r>
            <a:r>
              <a:rPr lang="en-GB" sz="1200" b="0" i="1" dirty="0">
                <a:solidFill>
                  <a:srgbClr val="212529"/>
                </a:solidFill>
                <a:effectLst/>
                <a:latin typeface="+mj-lt"/>
              </a:rPr>
              <a:t> care se </a:t>
            </a:r>
            <a:r>
              <a:rPr lang="en-GB" sz="1200" b="0" i="1" dirty="0" err="1">
                <a:solidFill>
                  <a:srgbClr val="212529"/>
                </a:solidFill>
                <a:effectLst/>
                <a:latin typeface="+mj-lt"/>
              </a:rPr>
              <a:t>mișcă</a:t>
            </a:r>
            <a:r>
              <a:rPr lang="en-GB" sz="1200" b="0" i="1" dirty="0">
                <a:solidFill>
                  <a:srgbClr val="212529"/>
                </a:solidFill>
                <a:effectLst/>
                <a:latin typeface="+mj-lt"/>
              </a:rPr>
              <a:t> pe </a:t>
            </a:r>
            <a:r>
              <a:rPr lang="en-GB" sz="1200" b="0" i="1" dirty="0" err="1">
                <a:solidFill>
                  <a:srgbClr val="212529"/>
                </a:solidFill>
                <a:effectLst/>
                <a:latin typeface="+mj-lt"/>
              </a:rPr>
              <a:t>pământ</a:t>
            </a:r>
            <a:r>
              <a:rPr lang="en-GB" sz="1200" b="0" i="1" dirty="0">
                <a:solidFill>
                  <a:srgbClr val="212529"/>
                </a:solidFill>
                <a:effectLst/>
                <a:latin typeface="+mj-lt"/>
              </a:rPr>
              <a:t>.</a:t>
            </a:r>
            <a:r>
              <a:rPr lang="en-GB" sz="1200" b="0" i="1" dirty="0">
                <a:solidFill>
                  <a:srgbClr val="121512"/>
                </a:solidFill>
                <a:effectLst/>
                <a:latin typeface="+mj-lt"/>
              </a:rPr>
              <a:t>” (</a:t>
            </a:r>
            <a:r>
              <a:rPr lang="en-GB" sz="1200" b="0" i="1" dirty="0" err="1">
                <a:solidFill>
                  <a:srgbClr val="121512"/>
                </a:solidFill>
                <a:effectLst/>
                <a:latin typeface="+mj-lt"/>
              </a:rPr>
              <a:t>Geneza</a:t>
            </a:r>
            <a:r>
              <a:rPr lang="en-GB" sz="1200" b="0" i="1" dirty="0">
                <a:solidFill>
                  <a:srgbClr val="121512"/>
                </a:solidFill>
                <a:effectLst/>
                <a:latin typeface="+mj-lt"/>
              </a:rPr>
              <a:t> 1:26).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făcut</a:t>
            </a:r>
            <a:r>
              <a:rPr lang="en-GB" sz="1200" b="0" i="1" dirty="0">
                <a:solidFill>
                  <a:srgbClr val="121512"/>
                </a:solidFill>
                <a:effectLst/>
                <a:latin typeface="+mj-lt"/>
              </a:rPr>
              <a:t> un </a:t>
            </a:r>
            <a:r>
              <a:rPr lang="en-GB" sz="1200" b="0" i="1" dirty="0" err="1">
                <a:solidFill>
                  <a:srgbClr val="121512"/>
                </a:solidFill>
                <a:effectLst/>
                <a:latin typeface="+mj-lt"/>
              </a:rPr>
              <a:t>bărbat</a:t>
            </a:r>
            <a:r>
              <a:rPr lang="en-GB" sz="1200" b="0" i="1" dirty="0">
                <a:solidFill>
                  <a:srgbClr val="121512"/>
                </a:solidFill>
                <a:effectLst/>
                <a:latin typeface="+mj-lt"/>
              </a:rPr>
              <a:t> pe care l-a </a:t>
            </a:r>
            <a:r>
              <a:rPr lang="en-GB" sz="1200" b="0" i="1" dirty="0" err="1">
                <a:solidFill>
                  <a:srgbClr val="121512"/>
                </a:solidFill>
                <a:effectLst/>
                <a:latin typeface="+mj-lt"/>
              </a:rPr>
              <a:t>numit</a:t>
            </a:r>
            <a:r>
              <a:rPr lang="en-GB" sz="1200" b="0" i="1" dirty="0">
                <a:solidFill>
                  <a:srgbClr val="121512"/>
                </a:solidFill>
                <a:effectLst/>
                <a:latin typeface="+mj-lt"/>
              </a:rPr>
              <a:t> Adam </a:t>
            </a:r>
            <a:r>
              <a:rPr lang="en-GB" sz="1200" b="0" i="1" dirty="0" err="1">
                <a:solidFill>
                  <a:srgbClr val="121512"/>
                </a:solidFill>
                <a:effectLst/>
                <a:latin typeface="+mj-lt"/>
              </a:rPr>
              <a:t>și</a:t>
            </a:r>
            <a:r>
              <a:rPr lang="en-GB" sz="1200" b="0" i="1" dirty="0">
                <a:solidFill>
                  <a:srgbClr val="121512"/>
                </a:solidFill>
                <a:effectLst/>
                <a:latin typeface="+mj-lt"/>
              </a:rPr>
              <a:t> o </a:t>
            </a:r>
            <a:r>
              <a:rPr lang="en-GB" sz="1200" b="0" i="1" dirty="0" err="1">
                <a:solidFill>
                  <a:srgbClr val="121512"/>
                </a:solidFill>
                <a:effectLst/>
                <a:latin typeface="+mj-lt"/>
              </a:rPr>
              <a:t>femeie</a:t>
            </a:r>
            <a:r>
              <a:rPr lang="en-GB" sz="1200" b="0" i="1" dirty="0">
                <a:solidFill>
                  <a:srgbClr val="121512"/>
                </a:solidFill>
                <a:effectLst/>
                <a:latin typeface="+mj-lt"/>
              </a:rPr>
              <a:t> pe care a </a:t>
            </a:r>
            <a:r>
              <a:rPr lang="en-GB" sz="1200" b="0" i="1" dirty="0" err="1">
                <a:solidFill>
                  <a:srgbClr val="121512"/>
                </a:solidFill>
                <a:effectLst/>
                <a:latin typeface="+mj-lt"/>
              </a:rPr>
              <a:t>numit</a:t>
            </a:r>
            <a:r>
              <a:rPr lang="en-GB" sz="1200" b="0" i="1" dirty="0">
                <a:solidFill>
                  <a:srgbClr val="121512"/>
                </a:solidFill>
                <a:effectLst/>
                <a:latin typeface="+mj-lt"/>
              </a:rPr>
              <a:t>-o Eva. </a:t>
            </a:r>
            <a:r>
              <a:rPr lang="en-GB" sz="1200" b="0" i="1" dirty="0" err="1">
                <a:solidFill>
                  <a:srgbClr val="121512"/>
                </a:solidFill>
                <a:effectLst/>
                <a:latin typeface="+mj-lt"/>
              </a:rPr>
              <a:t>Acum</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t>
            </a:r>
            <a:r>
              <a:rPr lang="en-GB" sz="1200" b="0" i="1" dirty="0" err="1">
                <a:solidFill>
                  <a:srgbClr val="121512"/>
                </a:solidFill>
                <a:effectLst/>
                <a:latin typeface="+mj-lt"/>
              </a:rPr>
              <a:t>avea</a:t>
            </a:r>
            <a:r>
              <a:rPr lang="en-GB" sz="1200" b="0" i="1" dirty="0">
                <a:solidFill>
                  <a:srgbClr val="121512"/>
                </a:solidFill>
                <a:effectLst/>
                <a:latin typeface="+mj-lt"/>
              </a:rPr>
              <a:t> pe cine </a:t>
            </a:r>
            <a:r>
              <a:rPr lang="en-GB" sz="1200" b="0" i="1" dirty="0" err="1">
                <a:solidFill>
                  <a:srgbClr val="121512"/>
                </a:solidFill>
                <a:effectLst/>
                <a:latin typeface="+mj-lt"/>
              </a:rPr>
              <a:t>iubi</a:t>
            </a:r>
            <a:r>
              <a:rPr lang="en-GB" sz="1200" b="0" i="1" dirty="0">
                <a:solidFill>
                  <a:srgbClr val="121512"/>
                </a:solidFill>
                <a:effectLst/>
                <a:latin typeface="+mj-lt"/>
              </a:rPr>
              <a:t>! Ce zi </a:t>
            </a:r>
            <a:r>
              <a:rPr lang="en-GB" sz="1200" b="0" i="1" dirty="0" err="1">
                <a:solidFill>
                  <a:srgbClr val="121512"/>
                </a:solidFill>
                <a:effectLst/>
                <a:latin typeface="+mj-lt"/>
              </a:rPr>
              <a:t>uimitoare</a:t>
            </a:r>
            <a:r>
              <a:rPr lang="en-GB" sz="1200" b="0" i="1" dirty="0">
                <a:solidFill>
                  <a:srgbClr val="121512"/>
                </a:solidFill>
                <a:effectLst/>
                <a:latin typeface="+mj-lt"/>
              </a:rPr>
              <a:t>! </a:t>
            </a:r>
            <a:r>
              <a:rPr lang="en-GB" sz="1200" b="0" i="1" dirty="0" err="1">
                <a:solidFill>
                  <a:srgbClr val="121512"/>
                </a:solidFill>
                <a:effectLst/>
                <a:latin typeface="+mj-lt"/>
              </a:rPr>
              <a:t>Apoi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s-a </a:t>
            </a:r>
            <a:r>
              <a:rPr lang="en-GB" sz="1200" b="0" i="1" dirty="0" err="1">
                <a:solidFill>
                  <a:srgbClr val="121512"/>
                </a:solidFill>
                <a:effectLst/>
                <a:latin typeface="+mj-lt"/>
              </a:rPr>
              <a:t>uitat</a:t>
            </a:r>
            <a:r>
              <a:rPr lang="en-GB" sz="1200" b="0" i="1" dirty="0">
                <a:solidFill>
                  <a:srgbClr val="121512"/>
                </a:solidFill>
                <a:effectLst/>
                <a:latin typeface="+mj-lt"/>
              </a:rPr>
              <a:t> la tot </a:t>
            </a:r>
            <a:r>
              <a:rPr lang="en-GB" sz="1200" b="0" i="1" dirty="0" err="1">
                <a:solidFill>
                  <a:srgbClr val="121512"/>
                </a:solidFill>
                <a:effectLst/>
                <a:latin typeface="+mj-lt"/>
              </a:rPr>
              <a:t>ce</a:t>
            </a:r>
            <a:r>
              <a:rPr lang="en-GB" sz="1200" b="0" i="1" dirty="0">
                <a:solidFill>
                  <a:srgbClr val="121512"/>
                </a:solidFill>
                <a:effectLst/>
                <a:latin typeface="+mj-lt"/>
              </a:rPr>
              <a:t> a </a:t>
            </a:r>
            <a:r>
              <a:rPr lang="en-GB" sz="1200" b="0" i="1" dirty="0" err="1">
                <a:solidFill>
                  <a:srgbClr val="121512"/>
                </a:solidFill>
                <a:effectLst/>
                <a:latin typeface="+mj-lt"/>
              </a:rPr>
              <a:t>făcut</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 </a:t>
            </a:r>
            <a:r>
              <a:rPr lang="en-GB" sz="1200" b="0" i="1" dirty="0" err="1">
                <a:solidFill>
                  <a:srgbClr val="121512"/>
                </a:solidFill>
                <a:effectLst/>
                <a:latin typeface="+mj-lt"/>
              </a:rPr>
              <a:t>spus</a:t>
            </a:r>
            <a:r>
              <a:rPr lang="en-GB" sz="1200" b="0" i="1" dirty="0">
                <a:solidFill>
                  <a:srgbClr val="121512"/>
                </a:solidFill>
                <a:effectLst/>
                <a:latin typeface="+mj-lt"/>
              </a:rPr>
              <a:t> </a:t>
            </a:r>
            <a:r>
              <a:rPr lang="en-GB" sz="1200" b="0" i="1" dirty="0" err="1">
                <a:solidFill>
                  <a:srgbClr val="121512"/>
                </a:solidFill>
                <a:effectLst/>
                <a:latin typeface="+mj-lt"/>
              </a:rPr>
              <a:t>că</a:t>
            </a:r>
            <a:r>
              <a:rPr lang="en-GB" sz="1200" b="0" i="1" dirty="0">
                <a:solidFill>
                  <a:srgbClr val="121512"/>
                </a:solidFill>
                <a:effectLst/>
                <a:latin typeface="+mj-lt"/>
              </a:rPr>
              <a:t> </a:t>
            </a:r>
            <a:r>
              <a:rPr lang="en-GB" sz="1200" b="0" i="1" dirty="0" err="1">
                <a:solidFill>
                  <a:srgbClr val="121512"/>
                </a:solidFill>
                <a:effectLst/>
                <a:latin typeface="+mj-lt"/>
              </a:rPr>
              <a:t>erau</a:t>
            </a:r>
            <a:r>
              <a:rPr lang="en-GB" sz="1200" b="0" i="1" dirty="0">
                <a:solidFill>
                  <a:srgbClr val="121512"/>
                </a:solidFill>
                <a:effectLst/>
                <a:latin typeface="+mj-lt"/>
              </a:rPr>
              <a:t> </a:t>
            </a:r>
            <a:r>
              <a:rPr lang="en-GB" sz="1200" b="0" i="1" dirty="0" err="1">
                <a:solidFill>
                  <a:srgbClr val="121512"/>
                </a:solidFill>
                <a:effectLst/>
                <a:latin typeface="+mj-lt"/>
              </a:rPr>
              <a:t>foarte</a:t>
            </a:r>
            <a:r>
              <a:rPr lang="en-GB" sz="1200" b="0" i="1" dirty="0">
                <a:solidFill>
                  <a:srgbClr val="121512"/>
                </a:solidFill>
                <a:effectLst/>
                <a:latin typeface="+mj-lt"/>
              </a:rPr>
              <a:t> </a:t>
            </a:r>
            <a:r>
              <a:rPr lang="en-GB" sz="1200" b="0" i="1" dirty="0" err="1">
                <a:solidFill>
                  <a:srgbClr val="121512"/>
                </a:solidFill>
                <a:effectLst/>
                <a:latin typeface="+mj-lt"/>
              </a:rPr>
              <a:t>bune</a:t>
            </a:r>
            <a:r>
              <a:rPr lang="en-GB" sz="1200" b="0" i="1" dirty="0">
                <a:solidFill>
                  <a:srgbClr val="121512"/>
                </a:solidFill>
                <a:effectLst/>
                <a:latin typeface="+mj-lt"/>
              </a:rPr>
              <a:t>!</a:t>
            </a:r>
            <a:r>
              <a:rPr lang="en-GB" sz="1200" i="1" dirty="0">
                <a:latin typeface="+mj-lt"/>
              </a:rPr>
              <a:t/>
            </a:r>
            <a:br>
              <a:rPr lang="en-GB" sz="1200" i="1" dirty="0">
                <a:latin typeface="+mj-lt"/>
              </a:rPr>
            </a:br>
            <a:r>
              <a:rPr lang="en-GB" sz="1200" b="0" i="1" dirty="0" err="1">
                <a:solidFill>
                  <a:srgbClr val="212529"/>
                </a:solidFill>
                <a:effectLst/>
                <a:latin typeface="+mj-lt"/>
              </a:rPr>
              <a:t>Astfel</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o </a:t>
            </a:r>
            <a:r>
              <a:rPr lang="en-GB" sz="1200" b="0" i="1" dirty="0" err="1">
                <a:solidFill>
                  <a:srgbClr val="212529"/>
                </a:solidFill>
                <a:effectLst/>
                <a:latin typeface="+mj-lt"/>
              </a:rPr>
              <a:t>seară</a:t>
            </a:r>
            <a:r>
              <a:rPr lang="en-GB" sz="1200" b="0" i="1" dirty="0">
                <a:solidFill>
                  <a:srgbClr val="212529"/>
                </a:solidFill>
                <a:effectLst/>
                <a:latin typeface="+mj-lt"/>
              </a:rPr>
              <a:t>, </a:t>
            </a:r>
            <a:r>
              <a:rPr lang="en-GB" sz="1200" i="1" dirty="0" err="1">
                <a:solidFill>
                  <a:srgbClr val="212529"/>
                </a:solidFill>
                <a:latin typeface="+mj-lt"/>
              </a:rPr>
              <a:t>ș</a:t>
            </a:r>
            <a:r>
              <a:rPr lang="en-GB" sz="1200" b="0" i="1" dirty="0" err="1">
                <a:solidFill>
                  <a:srgbClr val="212529"/>
                </a:solidFill>
                <a:effectLst/>
                <a:latin typeface="+mj-lt"/>
              </a:rPr>
              <a:t>i</a:t>
            </a:r>
            <a:r>
              <a:rPr lang="en-GB" sz="1200" b="0" i="1" dirty="0">
                <a:solidFill>
                  <a:srgbClr val="212529"/>
                </a:solidFill>
                <a:effectLst/>
                <a:latin typeface="+mj-lt"/>
              </a:rPr>
              <a:t> </a:t>
            </a:r>
            <a:r>
              <a:rPr lang="en-GB" sz="1200" b="0" i="1" dirty="0" err="1">
                <a:solidFill>
                  <a:srgbClr val="212529"/>
                </a:solidFill>
                <a:effectLst/>
                <a:latin typeface="+mj-lt"/>
              </a:rPr>
              <a:t>apoi</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o </a:t>
            </a:r>
            <a:r>
              <a:rPr lang="en-GB" sz="1200" b="0" i="1" dirty="0" err="1">
                <a:solidFill>
                  <a:srgbClr val="212529"/>
                </a:solidFill>
                <a:effectLst/>
                <a:latin typeface="+mj-lt"/>
              </a:rPr>
              <a:t>dimineață</a:t>
            </a:r>
            <a:r>
              <a:rPr lang="en-GB" sz="1200" b="0" i="1" dirty="0">
                <a:solidFill>
                  <a:srgbClr val="212529"/>
                </a:solidFill>
                <a:effectLst/>
                <a:latin typeface="+mj-lt"/>
              </a:rPr>
              <a:t>: </a:t>
            </a:r>
            <a:r>
              <a:rPr lang="en-GB" sz="1200" b="0" i="1" dirty="0" err="1">
                <a:solidFill>
                  <a:srgbClr val="212529"/>
                </a:solidFill>
                <a:effectLst/>
                <a:latin typeface="+mj-lt"/>
              </a:rPr>
              <a:t>aceasta</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a:t>
            </a:r>
            <a:r>
              <a:rPr lang="en-GB" sz="1200" b="0" i="1" dirty="0" err="1">
                <a:solidFill>
                  <a:srgbClr val="212529"/>
                </a:solidFill>
                <a:effectLst/>
                <a:latin typeface="+mj-lt"/>
              </a:rPr>
              <a:t>ziua</a:t>
            </a:r>
            <a:r>
              <a:rPr lang="en-GB" sz="1200" b="0" i="1" dirty="0">
                <a:solidFill>
                  <a:srgbClr val="212529"/>
                </a:solidFill>
                <a:effectLst/>
                <a:latin typeface="+mj-lt"/>
              </a:rPr>
              <a:t> a </a:t>
            </a:r>
            <a:r>
              <a:rPr lang="en-GB" sz="1200" b="0" i="1" dirty="0" err="1">
                <a:solidFill>
                  <a:srgbClr val="212529"/>
                </a:solidFill>
                <a:effectLst/>
                <a:latin typeface="+mj-lt"/>
              </a:rPr>
              <a:t>șasea</a:t>
            </a:r>
            <a:r>
              <a:rPr lang="en-GB" sz="1200" b="0" i="1" dirty="0">
                <a:solidFill>
                  <a:srgbClr val="212529"/>
                </a:solidFill>
                <a:effectLst/>
                <a:latin typeface="+mj-lt"/>
              </a:rPr>
              <a:t>.</a:t>
            </a:r>
            <a:r>
              <a:rPr lang="en-GB" sz="1200" b="0" i="1" dirty="0">
                <a:solidFill>
                  <a:srgbClr val="121512"/>
                </a:solidFill>
                <a:effectLst/>
                <a:latin typeface="+mj-lt"/>
              </a:rPr>
              <a:t>(</a:t>
            </a:r>
            <a:r>
              <a:rPr lang="en-GB" sz="1200" b="0" i="1" dirty="0" err="1">
                <a:solidFill>
                  <a:srgbClr val="121512"/>
                </a:solidFill>
                <a:effectLst/>
                <a:latin typeface="+mj-lt"/>
              </a:rPr>
              <a:t>Geneza</a:t>
            </a:r>
            <a:r>
              <a:rPr lang="en-GB" sz="1200" b="0" i="1" dirty="0">
                <a:solidFill>
                  <a:srgbClr val="121512"/>
                </a:solidFill>
                <a:effectLst/>
                <a:latin typeface="+mj-lt"/>
              </a:rPr>
              <a:t> 1:31).</a:t>
            </a:r>
            <a:endParaRPr sz="1200" i="1" dirty="0">
              <a:latin typeface="+mj-lt"/>
            </a:endParaRPr>
          </a:p>
        </p:txBody>
      </p:sp>
      <p:sp>
        <p:nvSpPr>
          <p:cNvPr id="354" name="Google Shape;354;p12"/>
          <p:cNvSpPr txBox="1"/>
          <p:nvPr/>
        </p:nvSpPr>
        <p:spPr>
          <a:xfrm>
            <a:off x="810897" y="2461144"/>
            <a:ext cx="2775489" cy="448521"/>
          </a:xfrm>
          <a:prstGeom prst="rect">
            <a:avLst/>
          </a:prstGeom>
          <a:noFill/>
          <a:ln>
            <a:noFill/>
          </a:ln>
        </p:spPr>
        <p:txBody>
          <a:bodyPr spcFirstLastPara="1" wrap="square" lIns="0" tIns="0" rIns="0" bIns="0" anchor="t" anchorCtr="0">
            <a:spAutoFit/>
          </a:bodyPr>
          <a:lstStyle/>
          <a:p>
            <a:pPr marL="0" marR="0" lvl="0" indent="0" algn="ctr" rtl="0">
              <a:lnSpc>
                <a:spcPct val="173970"/>
              </a:lnSpc>
              <a:spcBef>
                <a:spcPts val="0"/>
              </a:spcBef>
              <a:spcAft>
                <a:spcPts val="0"/>
              </a:spcAft>
              <a:buNone/>
            </a:pPr>
            <a:r>
              <a:rPr lang="en-US" sz="1675" b="1" i="0" u="none" strike="noStrike" cap="none" dirty="0" err="1">
                <a:solidFill>
                  <a:srgbClr val="000000"/>
                </a:solidFill>
                <a:latin typeface="Arial"/>
                <a:ea typeface="Arial"/>
                <a:cs typeface="Arial"/>
                <a:sym typeface="Arial"/>
              </a:rPr>
              <a:t>Activități</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pentru</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această</a:t>
            </a:r>
            <a:r>
              <a:rPr lang="en-US" sz="1675" b="1" i="0" u="none" strike="noStrike" cap="none" dirty="0">
                <a:solidFill>
                  <a:srgbClr val="000000"/>
                </a:solidFill>
                <a:latin typeface="Arial"/>
                <a:ea typeface="Arial"/>
                <a:cs typeface="Arial"/>
                <a:sym typeface="Arial"/>
              </a:rPr>
              <a:t> zi </a:t>
            </a:r>
            <a:endParaRPr dirty="0"/>
          </a:p>
        </p:txBody>
      </p:sp>
      <p:sp>
        <p:nvSpPr>
          <p:cNvPr id="355" name="Google Shape;355;p12"/>
          <p:cNvSpPr txBox="1"/>
          <p:nvPr/>
        </p:nvSpPr>
        <p:spPr>
          <a:xfrm>
            <a:off x="657874" y="2850686"/>
            <a:ext cx="4067709" cy="3534365"/>
          </a:xfrm>
          <a:prstGeom prst="rect">
            <a:avLst/>
          </a:prstGeom>
          <a:noFill/>
          <a:ln>
            <a:noFill/>
          </a:ln>
        </p:spPr>
        <p:txBody>
          <a:bodyPr spcFirstLastPara="1" wrap="square" lIns="0" tIns="0" rIns="0" bIns="0" anchor="t" anchorCtr="0">
            <a:spAutoFit/>
          </a:bodyPr>
          <a:lstStyle/>
          <a:p>
            <a:pPr marL="0" marR="0" lvl="0" indent="0" algn="l" rtl="0">
              <a:lnSpc>
                <a:spcPct val="174061"/>
              </a:lnSpc>
              <a:spcBef>
                <a:spcPts val="0"/>
              </a:spcBef>
              <a:spcAft>
                <a:spcPts val="0"/>
              </a:spcAft>
              <a:buNone/>
            </a:pPr>
            <a:r>
              <a:rPr lang="en-GB" sz="1200" b="0" i="1" dirty="0" err="1">
                <a:solidFill>
                  <a:srgbClr val="121512"/>
                </a:solidFill>
                <a:effectLst/>
                <a:latin typeface="+mj-lt"/>
              </a:rPr>
              <a:t>Realizați</a:t>
            </a:r>
            <a:r>
              <a:rPr lang="en-GB" sz="1200" b="0" i="1" dirty="0">
                <a:solidFill>
                  <a:srgbClr val="121512"/>
                </a:solidFill>
                <a:effectLst/>
                <a:latin typeface="+mj-lt"/>
              </a:rPr>
              <a:t> a </a:t>
            </a:r>
            <a:r>
              <a:rPr lang="en-GB" sz="1200" b="0" i="1" dirty="0" err="1">
                <a:solidFill>
                  <a:srgbClr val="121512"/>
                </a:solidFill>
                <a:effectLst/>
                <a:latin typeface="+mj-lt"/>
              </a:rPr>
              <a:t>șasea</a:t>
            </a:r>
            <a:r>
              <a:rPr lang="en-GB" sz="1200" b="0" i="1" dirty="0">
                <a:solidFill>
                  <a:srgbClr val="121512"/>
                </a:solidFill>
                <a:effectLst/>
                <a:latin typeface="+mj-lt"/>
              </a:rPr>
              <a:t> </a:t>
            </a:r>
            <a:r>
              <a:rPr lang="en-GB" sz="1200" b="0" i="1" dirty="0" err="1">
                <a:solidFill>
                  <a:srgbClr val="121512"/>
                </a:solidFill>
                <a:effectLst/>
                <a:latin typeface="+mj-lt"/>
              </a:rPr>
              <a:t>piesă</a:t>
            </a:r>
            <a:r>
              <a:rPr lang="en-GB" sz="1200" b="0" i="1" dirty="0">
                <a:solidFill>
                  <a:srgbClr val="121512"/>
                </a:solidFill>
                <a:effectLst/>
                <a:latin typeface="+mj-lt"/>
              </a:rPr>
              <a:t> a </a:t>
            </a:r>
            <a:r>
              <a:rPr lang="en-GB" sz="1200" b="0" i="1" dirty="0" err="1">
                <a:solidFill>
                  <a:srgbClr val="121512"/>
                </a:solidFill>
                <a:effectLst/>
                <a:latin typeface="+mj-lt"/>
              </a:rPr>
              <a:t>Creației</a:t>
            </a:r>
            <a:r>
              <a:rPr lang="en-GB" sz="1200" b="0" i="1" dirty="0">
                <a:solidFill>
                  <a:srgbClr val="121512"/>
                </a:solidFill>
                <a:effectLst/>
                <a:latin typeface="+mj-lt"/>
              </a:rPr>
              <a:t> (</a:t>
            </a:r>
            <a:r>
              <a:rPr lang="en-GB" sz="1200" b="0" i="1" dirty="0" err="1">
                <a:solidFill>
                  <a:srgbClr val="121512"/>
                </a:solidFill>
                <a:effectLst/>
                <a:latin typeface="+mj-lt"/>
              </a:rPr>
              <a:t>vezi</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a:t>
            </a:r>
            <a:r>
              <a:rPr lang="en-GB" sz="1200" b="0" i="1" dirty="0" err="1">
                <a:solidFill>
                  <a:srgbClr val="121512"/>
                </a:solidFill>
                <a:effectLst/>
                <a:latin typeface="+mj-lt"/>
              </a:rPr>
              <a:t>Activitate</a:t>
            </a:r>
            <a:r>
              <a:rPr lang="en-GB" sz="1200" b="0" i="1" dirty="0">
                <a:solidFill>
                  <a:srgbClr val="121512"/>
                </a:solidFill>
                <a:effectLst/>
                <a:latin typeface="+mj-lt"/>
              </a:rPr>
              <a:t>).</a:t>
            </a:r>
            <a:endParaRPr lang="en-GB" sz="1200" b="0" i="1" u="none" strike="noStrike" cap="none" dirty="0">
              <a:solidFill>
                <a:srgbClr val="000000"/>
              </a:solidFill>
              <a:latin typeface="+mj-lt"/>
              <a:ea typeface="Arial"/>
              <a:cs typeface="Arial"/>
              <a:sym typeface="Arial"/>
            </a:endParaRPr>
          </a:p>
          <a:p>
            <a:pPr marL="0" marR="0" lvl="0" indent="0" algn="l" rtl="0">
              <a:lnSpc>
                <a:spcPct val="174061"/>
              </a:lnSpc>
              <a:spcBef>
                <a:spcPts val="0"/>
              </a:spcBef>
              <a:spcAft>
                <a:spcPts val="0"/>
              </a:spcAft>
              <a:buNone/>
            </a:pPr>
            <a:endParaRPr lang="en-US" sz="1200" b="1" i="1" u="none" strike="noStrike" cap="none" dirty="0">
              <a:solidFill>
                <a:srgbClr val="000000"/>
              </a:solidFill>
              <a:latin typeface="+mj-lt"/>
              <a:ea typeface="Arial"/>
              <a:cs typeface="Arial"/>
              <a:sym typeface="Arial"/>
            </a:endParaRPr>
          </a:p>
          <a:p>
            <a:pPr marL="0" marR="0" lvl="0" indent="0" algn="l" rtl="0">
              <a:lnSpc>
                <a:spcPct val="174061"/>
              </a:lnSpc>
              <a:spcBef>
                <a:spcPts val="0"/>
              </a:spcBef>
              <a:spcAft>
                <a:spcPts val="0"/>
              </a:spcAft>
              <a:buNone/>
            </a:pPr>
            <a:r>
              <a:rPr lang="en-US" sz="1200" b="1" u="none" strike="noStrike" cap="none" dirty="0" err="1">
                <a:solidFill>
                  <a:srgbClr val="000000"/>
                </a:solidFill>
                <a:latin typeface="+mj-lt"/>
                <a:ea typeface="Arial"/>
                <a:cs typeface="Arial"/>
                <a:sym typeface="Arial"/>
              </a:rPr>
              <a:t>Activitate</a:t>
            </a:r>
            <a:r>
              <a:rPr lang="en-US" sz="1200" b="1" u="none" strike="noStrike" cap="none" dirty="0">
                <a:solidFill>
                  <a:srgbClr val="000000"/>
                </a:solidFill>
                <a:latin typeface="+mj-lt"/>
                <a:ea typeface="Arial"/>
                <a:cs typeface="Arial"/>
                <a:sym typeface="Arial"/>
              </a:rPr>
              <a:t> </a:t>
            </a:r>
            <a:r>
              <a:rPr lang="en-US" sz="1200" b="1" u="none" strike="noStrike" cap="none" dirty="0" err="1">
                <a:solidFill>
                  <a:srgbClr val="000000"/>
                </a:solidFill>
                <a:latin typeface="+mj-lt"/>
                <a:ea typeface="Arial"/>
                <a:cs typeface="Arial"/>
                <a:sym typeface="Arial"/>
              </a:rPr>
              <a:t>alternativă</a:t>
            </a:r>
            <a:r>
              <a:rPr lang="en-US" sz="1200" b="1" u="none" strike="noStrike" cap="none" dirty="0">
                <a:solidFill>
                  <a:srgbClr val="000000"/>
                </a:solidFill>
                <a:latin typeface="+mj-lt"/>
                <a:ea typeface="Arial"/>
                <a:cs typeface="Arial"/>
                <a:sym typeface="Arial"/>
              </a:rPr>
              <a:t>: </a:t>
            </a:r>
            <a:endParaRPr sz="1200" dirty="0">
              <a:latin typeface="+mj-lt"/>
            </a:endParaRPr>
          </a:p>
          <a:p>
            <a:pPr marL="258962" marR="0" lvl="1" indent="-129481" algn="l" rtl="0">
              <a:lnSpc>
                <a:spcPct val="174061"/>
              </a:lnSpc>
              <a:spcBef>
                <a:spcPts val="0"/>
              </a:spcBef>
              <a:spcAft>
                <a:spcPts val="0"/>
              </a:spcAft>
              <a:buClr>
                <a:srgbClr val="000000"/>
              </a:buClr>
              <a:buSzPts val="1199"/>
              <a:buFont typeface="Arial"/>
              <a:buChar char="•"/>
            </a:pPr>
            <a:r>
              <a:rPr lang="en-GB" sz="1200" i="1" dirty="0" err="1">
                <a:solidFill>
                  <a:srgbClr val="121512"/>
                </a:solidFill>
                <a:latin typeface="+mj-lt"/>
              </a:rPr>
              <a:t>Programează</a:t>
            </a:r>
            <a:r>
              <a:rPr lang="en-GB" sz="1200" i="1" dirty="0">
                <a:solidFill>
                  <a:srgbClr val="121512"/>
                </a:solidFill>
                <a:effectLst/>
                <a:latin typeface="+mj-lt"/>
              </a:rPr>
              <a:t> o </a:t>
            </a:r>
            <a:r>
              <a:rPr lang="en-GB" sz="1200" i="1" dirty="0" err="1">
                <a:solidFill>
                  <a:srgbClr val="121512"/>
                </a:solidFill>
                <a:effectLst/>
                <a:latin typeface="+mj-lt"/>
              </a:rPr>
              <a:t>vizită</a:t>
            </a:r>
            <a:r>
              <a:rPr lang="en-GB" sz="1200" i="1" dirty="0">
                <a:solidFill>
                  <a:srgbClr val="121512"/>
                </a:solidFill>
                <a:effectLst/>
                <a:latin typeface="+mj-lt"/>
              </a:rPr>
              <a:t> la un zoo </a:t>
            </a:r>
            <a:r>
              <a:rPr lang="en-GB" sz="1200" i="1" dirty="0" err="1">
                <a:solidFill>
                  <a:srgbClr val="121512"/>
                </a:solidFill>
                <a:effectLst/>
                <a:latin typeface="+mj-lt"/>
              </a:rPr>
              <a:t>sau</a:t>
            </a:r>
            <a:r>
              <a:rPr lang="en-GB" sz="1200" i="1" dirty="0">
                <a:solidFill>
                  <a:srgbClr val="121512"/>
                </a:solidFill>
                <a:effectLst/>
                <a:latin typeface="+mj-lt"/>
              </a:rPr>
              <a:t> la o </a:t>
            </a:r>
            <a:r>
              <a:rPr lang="en-GB" sz="1200" i="1" dirty="0" err="1">
                <a:solidFill>
                  <a:srgbClr val="121512"/>
                </a:solidFill>
                <a:effectLst/>
                <a:latin typeface="+mj-lt"/>
              </a:rPr>
              <a:t>fermă</a:t>
            </a:r>
            <a:r>
              <a:rPr lang="en-GB" sz="1200" i="1" dirty="0">
                <a:solidFill>
                  <a:srgbClr val="121512"/>
                </a:solidFill>
                <a:effectLst/>
                <a:latin typeface="+mj-lt"/>
              </a:rPr>
              <a:t> de </a:t>
            </a:r>
            <a:r>
              <a:rPr lang="en-GB" sz="1200" i="1" dirty="0" err="1">
                <a:solidFill>
                  <a:srgbClr val="121512"/>
                </a:solidFill>
                <a:effectLst/>
                <a:latin typeface="+mj-lt"/>
              </a:rPr>
              <a:t>animale</a:t>
            </a:r>
            <a:r>
              <a:rPr lang="en-GB" sz="1200" i="1" dirty="0">
                <a:solidFill>
                  <a:srgbClr val="121512"/>
                </a:solidFill>
                <a:effectLst/>
                <a:latin typeface="+mj-lt"/>
              </a:rPr>
              <a:t> </a:t>
            </a:r>
            <a:r>
              <a:rPr lang="en-GB" sz="1200" i="1" dirty="0" err="1">
                <a:solidFill>
                  <a:srgbClr val="121512"/>
                </a:solidFill>
                <a:effectLst/>
                <a:latin typeface="+mj-lt"/>
              </a:rPr>
              <a:t>domestice</a:t>
            </a:r>
            <a:r>
              <a:rPr lang="en-GB" sz="1200" i="1" dirty="0">
                <a:solidFill>
                  <a:srgbClr val="121512"/>
                </a:solidFill>
                <a:effectLst/>
                <a:latin typeface="+mj-lt"/>
              </a:rPr>
              <a:t>.</a:t>
            </a:r>
            <a:r>
              <a:rPr lang="en-GB" sz="1200" i="1" dirty="0">
                <a:latin typeface="+mj-lt"/>
              </a:rPr>
              <a:t/>
            </a:r>
            <a:br>
              <a:rPr lang="en-GB" sz="1200" i="1" dirty="0">
                <a:latin typeface="+mj-lt"/>
              </a:rPr>
            </a:br>
            <a:r>
              <a:rPr lang="en-GB" sz="1200" i="1" dirty="0" err="1">
                <a:solidFill>
                  <a:srgbClr val="121512"/>
                </a:solidFill>
                <a:effectLst/>
                <a:latin typeface="+mj-lt"/>
              </a:rPr>
              <a:t>Vorbește</a:t>
            </a:r>
            <a:r>
              <a:rPr lang="en-GB" sz="1200" i="1" dirty="0">
                <a:solidFill>
                  <a:srgbClr val="121512"/>
                </a:solidFill>
                <a:effectLst/>
                <a:latin typeface="+mj-lt"/>
              </a:rPr>
              <a:t> </a:t>
            </a:r>
            <a:r>
              <a:rPr lang="en-GB" sz="1200" i="1" dirty="0" err="1">
                <a:solidFill>
                  <a:srgbClr val="121512"/>
                </a:solidFill>
                <a:effectLst/>
                <a:latin typeface="+mj-lt"/>
              </a:rPr>
              <a:t>despre</a:t>
            </a:r>
            <a:r>
              <a:rPr lang="en-GB" sz="1200" i="1" dirty="0">
                <a:solidFill>
                  <a:srgbClr val="121512"/>
                </a:solidFill>
                <a:effectLst/>
                <a:latin typeface="+mj-lt"/>
              </a:rPr>
              <a:t> </a:t>
            </a:r>
            <a:r>
              <a:rPr lang="en-GB" sz="1200" i="1" dirty="0" err="1">
                <a:solidFill>
                  <a:srgbClr val="121512"/>
                </a:solidFill>
                <a:effectLst/>
                <a:latin typeface="+mj-lt"/>
              </a:rPr>
              <a:t>întreaga</a:t>
            </a:r>
            <a:r>
              <a:rPr lang="en-GB" sz="1200" i="1" dirty="0">
                <a:solidFill>
                  <a:srgbClr val="121512"/>
                </a:solidFill>
                <a:effectLst/>
                <a:latin typeface="+mj-lt"/>
              </a:rPr>
              <a:t> </a:t>
            </a:r>
            <a:r>
              <a:rPr lang="en-GB" sz="1200" i="1" dirty="0" err="1">
                <a:solidFill>
                  <a:srgbClr val="121512"/>
                </a:solidFill>
                <a:effectLst/>
                <a:latin typeface="+mj-lt"/>
              </a:rPr>
              <a:t>varietate</a:t>
            </a:r>
            <a:r>
              <a:rPr lang="en-GB" sz="1200" i="1" dirty="0">
                <a:solidFill>
                  <a:srgbClr val="121512"/>
                </a:solidFill>
                <a:effectLst/>
                <a:latin typeface="+mj-lt"/>
              </a:rPr>
              <a:t> de </a:t>
            </a:r>
            <a:r>
              <a:rPr lang="en-GB" sz="1200" i="1" dirty="0" err="1">
                <a:solidFill>
                  <a:srgbClr val="121512"/>
                </a:solidFill>
                <a:effectLst/>
                <a:latin typeface="+mj-lt"/>
              </a:rPr>
              <a:t>animale</a:t>
            </a:r>
            <a:r>
              <a:rPr lang="en-GB" sz="1200" i="1" dirty="0">
                <a:solidFill>
                  <a:srgbClr val="121512"/>
                </a:solidFill>
                <a:effectLst/>
                <a:latin typeface="+mj-lt"/>
              </a:rPr>
              <a:t> - </a:t>
            </a:r>
            <a:r>
              <a:rPr lang="en-GB" sz="1200" i="1" dirty="0" err="1">
                <a:solidFill>
                  <a:srgbClr val="121512"/>
                </a:solidFill>
                <a:effectLst/>
                <a:latin typeface="+mj-lt"/>
              </a:rPr>
              <a:t>dimensiunile</a:t>
            </a:r>
            <a:r>
              <a:rPr lang="en-GB" sz="1200" i="1" dirty="0">
                <a:solidFill>
                  <a:srgbClr val="121512"/>
                </a:solidFill>
                <a:effectLst/>
                <a:latin typeface="+mj-lt"/>
              </a:rPr>
              <a:t>, </a:t>
            </a:r>
            <a:r>
              <a:rPr lang="en-GB" sz="1200" i="1" dirty="0" err="1">
                <a:solidFill>
                  <a:srgbClr val="121512"/>
                </a:solidFill>
                <a:effectLst/>
                <a:latin typeface="+mj-lt"/>
              </a:rPr>
              <a:t>culorile</a:t>
            </a:r>
            <a:r>
              <a:rPr lang="en-GB" sz="1200" i="1" dirty="0">
                <a:solidFill>
                  <a:srgbClr val="121512"/>
                </a:solidFill>
                <a:effectLst/>
                <a:latin typeface="+mj-lt"/>
              </a:rPr>
              <a:t> </a:t>
            </a:r>
            <a:r>
              <a:rPr lang="en-GB" sz="1200" i="1" dirty="0" err="1">
                <a:solidFill>
                  <a:srgbClr val="121512"/>
                </a:solidFill>
                <a:effectLst/>
                <a:latin typeface="+mj-lt"/>
              </a:rPr>
              <a:t>și</a:t>
            </a:r>
            <a:r>
              <a:rPr lang="en-GB" sz="1200" i="1" dirty="0">
                <a:solidFill>
                  <a:srgbClr val="121512"/>
                </a:solidFill>
                <a:effectLst/>
                <a:latin typeface="+mj-lt"/>
              </a:rPr>
              <a:t> </a:t>
            </a:r>
            <a:r>
              <a:rPr lang="en-GB" sz="1200" i="1" dirty="0" err="1">
                <a:solidFill>
                  <a:srgbClr val="121512"/>
                </a:solidFill>
                <a:effectLst/>
                <a:latin typeface="+mj-lt"/>
              </a:rPr>
              <a:t>tipurile</a:t>
            </a:r>
            <a:r>
              <a:rPr lang="en-GB" sz="1200" i="1" dirty="0">
                <a:solidFill>
                  <a:srgbClr val="121512"/>
                </a:solidFill>
                <a:effectLst/>
                <a:latin typeface="+mj-lt"/>
              </a:rPr>
              <a:t> de </a:t>
            </a:r>
            <a:r>
              <a:rPr lang="en-GB" sz="1200" i="1" dirty="0" err="1">
                <a:solidFill>
                  <a:srgbClr val="121512"/>
                </a:solidFill>
                <a:effectLst/>
                <a:latin typeface="+mj-lt"/>
              </a:rPr>
              <a:t>blană</a:t>
            </a:r>
            <a:r>
              <a:rPr lang="en-GB" sz="1200" i="1" dirty="0">
                <a:solidFill>
                  <a:srgbClr val="121512"/>
                </a:solidFill>
                <a:effectLst/>
                <a:latin typeface="+mj-lt"/>
              </a:rPr>
              <a:t> </a:t>
            </a:r>
            <a:r>
              <a:rPr lang="en-GB" sz="1200" i="1" dirty="0" err="1">
                <a:solidFill>
                  <a:srgbClr val="121512"/>
                </a:solidFill>
                <a:effectLst/>
                <a:latin typeface="+mj-lt"/>
              </a:rPr>
              <a:t>sau</a:t>
            </a:r>
            <a:r>
              <a:rPr lang="en-GB" sz="1200" i="1" dirty="0">
                <a:solidFill>
                  <a:srgbClr val="121512"/>
                </a:solidFill>
                <a:effectLst/>
                <a:latin typeface="+mj-lt"/>
              </a:rPr>
              <a:t> </a:t>
            </a:r>
            <a:r>
              <a:rPr lang="en-GB" sz="1200" i="1" dirty="0" err="1">
                <a:solidFill>
                  <a:srgbClr val="121512"/>
                </a:solidFill>
                <a:effectLst/>
                <a:latin typeface="+mj-lt"/>
              </a:rPr>
              <a:t>păr</a:t>
            </a:r>
            <a:r>
              <a:rPr lang="en-GB" sz="1200" i="1" dirty="0">
                <a:solidFill>
                  <a:srgbClr val="121512"/>
                </a:solidFill>
                <a:effectLst/>
                <a:latin typeface="+mj-lt"/>
              </a:rPr>
              <a:t> pe care le au </a:t>
            </a:r>
            <a:r>
              <a:rPr lang="en-GB" sz="1200" i="1" dirty="0" err="1">
                <a:solidFill>
                  <a:srgbClr val="121512"/>
                </a:solidFill>
                <a:effectLst/>
                <a:latin typeface="+mj-lt"/>
              </a:rPr>
              <a:t>acestea</a:t>
            </a:r>
            <a:r>
              <a:rPr lang="en-GB" sz="1200" i="1" dirty="0">
                <a:solidFill>
                  <a:srgbClr val="121512"/>
                </a:solidFill>
                <a:effectLst/>
                <a:latin typeface="+mj-lt"/>
              </a:rPr>
              <a:t>. </a:t>
            </a:r>
            <a:r>
              <a:rPr lang="en-GB" sz="1200" i="1" dirty="0" err="1">
                <a:solidFill>
                  <a:srgbClr val="121512"/>
                </a:solidFill>
                <a:effectLst/>
                <a:latin typeface="+mj-lt"/>
              </a:rPr>
              <a:t>Admiră</a:t>
            </a:r>
            <a:r>
              <a:rPr lang="en-GB" sz="1200" i="1" dirty="0">
                <a:solidFill>
                  <a:srgbClr val="121512"/>
                </a:solidFill>
                <a:effectLst/>
                <a:latin typeface="+mj-lt"/>
              </a:rPr>
              <a:t> </a:t>
            </a:r>
            <a:r>
              <a:rPr lang="en-GB" sz="1200" i="1" dirty="0" err="1">
                <a:solidFill>
                  <a:srgbClr val="121512"/>
                </a:solidFill>
                <a:effectLst/>
                <a:latin typeface="+mj-lt"/>
              </a:rPr>
              <a:t>creația</a:t>
            </a:r>
            <a:r>
              <a:rPr lang="en-GB" sz="1200" i="1" dirty="0">
                <a:solidFill>
                  <a:srgbClr val="121512"/>
                </a:solidFill>
                <a:effectLst/>
                <a:latin typeface="+mj-lt"/>
              </a:rPr>
              <a:t> </a:t>
            </a:r>
            <a:r>
              <a:rPr lang="en-GB" sz="1200" i="1" dirty="0" err="1">
                <a:solidFill>
                  <a:srgbClr val="121512"/>
                </a:solidFill>
                <a:effectLst/>
                <a:latin typeface="+mj-lt"/>
              </a:rPr>
              <a:t>lui</a:t>
            </a:r>
            <a:r>
              <a:rPr lang="en-GB" sz="1200" i="1" dirty="0">
                <a:solidFill>
                  <a:srgbClr val="121512"/>
                </a:solidFill>
                <a:effectLst/>
                <a:latin typeface="+mj-lt"/>
              </a:rPr>
              <a:t> </a:t>
            </a:r>
            <a:r>
              <a:rPr lang="en-GB" sz="1200" i="1" dirty="0" err="1">
                <a:solidFill>
                  <a:srgbClr val="121512"/>
                </a:solidFill>
                <a:effectLst/>
                <a:latin typeface="+mj-lt"/>
              </a:rPr>
              <a:t>Dumnezeu</a:t>
            </a:r>
            <a:r>
              <a:rPr lang="en-GB" sz="1200" i="1" dirty="0">
                <a:solidFill>
                  <a:srgbClr val="121512"/>
                </a:solidFill>
                <a:effectLst/>
                <a:latin typeface="+mj-lt"/>
              </a:rPr>
              <a:t>.</a:t>
            </a:r>
          </a:p>
          <a:p>
            <a:pPr marL="258962" marR="0" lvl="1" indent="-129481" algn="l" rtl="0">
              <a:lnSpc>
                <a:spcPct val="174061"/>
              </a:lnSpc>
              <a:spcBef>
                <a:spcPts val="0"/>
              </a:spcBef>
              <a:spcAft>
                <a:spcPts val="0"/>
              </a:spcAft>
              <a:buClr>
                <a:srgbClr val="000000"/>
              </a:buClr>
              <a:buSzPts val="1199"/>
              <a:buFont typeface="Arial"/>
              <a:buChar char="•"/>
            </a:pPr>
            <a:r>
              <a:rPr lang="en-GB" sz="1200" i="1" dirty="0" err="1">
                <a:solidFill>
                  <a:srgbClr val="121512"/>
                </a:solidFill>
                <a:effectLst/>
                <a:latin typeface="+mj-lt"/>
              </a:rPr>
              <a:t>Creează</a:t>
            </a:r>
            <a:r>
              <a:rPr lang="en-GB" sz="1200" i="1" dirty="0">
                <a:solidFill>
                  <a:srgbClr val="121512"/>
                </a:solidFill>
                <a:effectLst/>
                <a:latin typeface="+mj-lt"/>
              </a:rPr>
              <a:t> un safari de </a:t>
            </a:r>
            <a:r>
              <a:rPr lang="en-GB" sz="1200" i="1" dirty="0" err="1">
                <a:solidFill>
                  <a:srgbClr val="121512"/>
                </a:solidFill>
                <a:effectLst/>
                <a:latin typeface="+mj-lt"/>
              </a:rPr>
              <a:t>animale</a:t>
            </a:r>
            <a:r>
              <a:rPr lang="en-GB" sz="1200" i="1" dirty="0">
                <a:solidFill>
                  <a:srgbClr val="121512"/>
                </a:solidFill>
                <a:effectLst/>
                <a:latin typeface="+mj-lt"/>
              </a:rPr>
              <a:t> din </a:t>
            </a:r>
            <a:r>
              <a:rPr lang="en-GB" sz="1200" i="1" dirty="0" err="1">
                <a:solidFill>
                  <a:srgbClr val="121512"/>
                </a:solidFill>
                <a:effectLst/>
                <a:latin typeface="+mj-lt"/>
              </a:rPr>
              <a:t>hârtie</a:t>
            </a:r>
            <a:r>
              <a:rPr lang="en-GB" sz="1200" i="1" dirty="0">
                <a:solidFill>
                  <a:srgbClr val="121512"/>
                </a:solidFill>
                <a:effectLst/>
                <a:latin typeface="+mj-lt"/>
              </a:rPr>
              <a:t> cu </a:t>
            </a:r>
            <a:r>
              <a:rPr lang="en-GB" sz="1200" i="1" dirty="0" err="1">
                <a:solidFill>
                  <a:srgbClr val="121512"/>
                </a:solidFill>
                <a:effectLst/>
                <a:latin typeface="+mj-lt"/>
              </a:rPr>
              <a:t>aceste</a:t>
            </a:r>
            <a:r>
              <a:rPr lang="en-GB" sz="1200" i="1" dirty="0">
                <a:solidFill>
                  <a:srgbClr val="121512"/>
                </a:solidFill>
                <a:effectLst/>
                <a:latin typeface="+mj-lt"/>
              </a:rPr>
              <a:t> </a:t>
            </a:r>
            <a:r>
              <a:rPr lang="en-GB" sz="1200" i="1" dirty="0" err="1">
                <a:solidFill>
                  <a:srgbClr val="121512"/>
                </a:solidFill>
                <a:effectLst/>
                <a:latin typeface="+mj-lt"/>
              </a:rPr>
              <a:t>idei</a:t>
            </a:r>
            <a:r>
              <a:rPr lang="en-GB" sz="1200" i="1" dirty="0">
                <a:solidFill>
                  <a:srgbClr val="121512"/>
                </a:solidFill>
                <a:effectLst/>
                <a:latin typeface="+mj-lt"/>
              </a:rPr>
              <a:t> pe care le </a:t>
            </a:r>
            <a:r>
              <a:rPr lang="en-GB" sz="1200" i="1" dirty="0" err="1">
                <a:solidFill>
                  <a:srgbClr val="121512"/>
                </a:solidFill>
                <a:effectLst/>
                <a:latin typeface="+mj-lt"/>
              </a:rPr>
              <a:t>poți</a:t>
            </a:r>
            <a:r>
              <a:rPr lang="en-GB" sz="1200" i="1" dirty="0">
                <a:solidFill>
                  <a:srgbClr val="121512"/>
                </a:solidFill>
                <a:effectLst/>
                <a:latin typeface="+mj-lt"/>
              </a:rPr>
              <a:t> </a:t>
            </a:r>
            <a:r>
              <a:rPr lang="en-GB" sz="1200" i="1" dirty="0" err="1">
                <a:solidFill>
                  <a:srgbClr val="121512"/>
                </a:solidFill>
                <a:effectLst/>
                <a:latin typeface="+mj-lt"/>
              </a:rPr>
              <a:t>găsi</a:t>
            </a:r>
            <a:r>
              <a:rPr lang="en-GB" sz="1200" i="1" dirty="0">
                <a:solidFill>
                  <a:srgbClr val="121512"/>
                </a:solidFill>
                <a:effectLst/>
                <a:latin typeface="+mj-lt"/>
              </a:rPr>
              <a:t> </a:t>
            </a:r>
            <a:r>
              <a:rPr lang="en-GB" sz="1200" i="1" dirty="0" err="1">
                <a:solidFill>
                  <a:srgbClr val="121512"/>
                </a:solidFill>
                <a:effectLst/>
                <a:latin typeface="+mj-lt"/>
              </a:rPr>
              <a:t>în</a:t>
            </a:r>
            <a:r>
              <a:rPr lang="en-GB" sz="1200" i="1" dirty="0">
                <a:solidFill>
                  <a:srgbClr val="121512"/>
                </a:solidFill>
                <a:effectLst/>
                <a:latin typeface="+mj-lt"/>
              </a:rPr>
              <a:t> </a:t>
            </a:r>
            <a:r>
              <a:rPr lang="en-GB" sz="1200" i="1" dirty="0" err="1">
                <a:solidFill>
                  <a:srgbClr val="121512"/>
                </a:solidFill>
                <a:effectLst/>
                <a:latin typeface="+mj-lt"/>
              </a:rPr>
              <a:t>secțiunea</a:t>
            </a:r>
            <a:r>
              <a:rPr lang="en-GB" sz="1200" i="1" dirty="0">
                <a:solidFill>
                  <a:srgbClr val="121512"/>
                </a:solidFill>
                <a:effectLst/>
                <a:latin typeface="+mj-lt"/>
              </a:rPr>
              <a:t> de </a:t>
            </a:r>
            <a:r>
              <a:rPr lang="en-GB" sz="1200" i="1" dirty="0" err="1">
                <a:solidFill>
                  <a:srgbClr val="121512"/>
                </a:solidFill>
                <a:effectLst/>
                <a:latin typeface="+mj-lt"/>
              </a:rPr>
              <a:t>activități</a:t>
            </a:r>
            <a:r>
              <a:rPr lang="en-GB" sz="1200" i="1" dirty="0">
                <a:solidFill>
                  <a:srgbClr val="121512"/>
                </a:solidFill>
                <a:effectLst/>
                <a:latin typeface="+mj-lt"/>
              </a:rPr>
              <a:t> (</a:t>
            </a:r>
            <a:r>
              <a:rPr lang="en-GB" sz="1200" i="1" dirty="0" err="1">
                <a:solidFill>
                  <a:srgbClr val="121512"/>
                </a:solidFill>
                <a:effectLst/>
                <a:latin typeface="+mj-lt"/>
              </a:rPr>
              <a:t>poți</a:t>
            </a:r>
            <a:r>
              <a:rPr lang="en-GB" sz="1200" i="1" dirty="0">
                <a:solidFill>
                  <a:srgbClr val="121512"/>
                </a:solidFill>
                <a:effectLst/>
                <a:latin typeface="+mj-lt"/>
              </a:rPr>
              <a:t> </a:t>
            </a:r>
            <a:r>
              <a:rPr lang="en-GB" sz="1200" i="1" dirty="0" err="1" smtClean="0">
                <a:solidFill>
                  <a:srgbClr val="121512"/>
                </a:solidFill>
                <a:effectLst/>
                <a:latin typeface="+mj-lt"/>
              </a:rPr>
              <a:t>să</a:t>
            </a:r>
            <a:r>
              <a:rPr lang="en-GB" sz="1200" i="1" dirty="0" smtClean="0">
                <a:solidFill>
                  <a:srgbClr val="121512"/>
                </a:solidFill>
                <a:effectLst/>
                <a:latin typeface="+mj-lt"/>
              </a:rPr>
              <a:t> </a:t>
            </a:r>
            <a:r>
              <a:rPr lang="en-GB" sz="1200" i="1" dirty="0" err="1">
                <a:solidFill>
                  <a:srgbClr val="121512"/>
                </a:solidFill>
                <a:effectLst/>
                <a:latin typeface="+mj-lt"/>
              </a:rPr>
              <a:t>imprimi</a:t>
            </a:r>
            <a:r>
              <a:rPr lang="en-GB" sz="1200" i="1" dirty="0">
                <a:solidFill>
                  <a:srgbClr val="121512"/>
                </a:solidFill>
                <a:effectLst/>
                <a:latin typeface="+mj-lt"/>
              </a:rPr>
              <a:t> </a:t>
            </a:r>
            <a:r>
              <a:rPr lang="en-GB" sz="1200" i="1" dirty="0" err="1">
                <a:solidFill>
                  <a:srgbClr val="121512"/>
                </a:solidFill>
                <a:effectLst/>
                <a:latin typeface="+mj-lt"/>
              </a:rPr>
              <a:t>sau</a:t>
            </a:r>
            <a:r>
              <a:rPr lang="en-GB" sz="1200" i="1" dirty="0">
                <a:solidFill>
                  <a:srgbClr val="121512"/>
                </a:solidFill>
                <a:effectLst/>
                <a:latin typeface="+mj-lt"/>
              </a:rPr>
              <a:t> </a:t>
            </a:r>
            <a:r>
              <a:rPr lang="en-GB" sz="1200" i="1" dirty="0" err="1">
                <a:solidFill>
                  <a:srgbClr val="121512"/>
                </a:solidFill>
                <a:effectLst/>
                <a:latin typeface="+mj-lt"/>
              </a:rPr>
              <a:t>să</a:t>
            </a:r>
            <a:r>
              <a:rPr lang="en-GB" sz="1200" i="1" dirty="0">
                <a:solidFill>
                  <a:srgbClr val="121512"/>
                </a:solidFill>
                <a:effectLst/>
                <a:latin typeface="+mj-lt"/>
              </a:rPr>
              <a:t> </a:t>
            </a:r>
            <a:r>
              <a:rPr lang="en-GB" sz="1200" i="1" dirty="0" err="1">
                <a:solidFill>
                  <a:srgbClr val="121512"/>
                </a:solidFill>
                <a:effectLst/>
                <a:latin typeface="+mj-lt"/>
              </a:rPr>
              <a:t>creezi</a:t>
            </a:r>
            <a:r>
              <a:rPr lang="en-GB" sz="1200" i="1" dirty="0">
                <a:solidFill>
                  <a:srgbClr val="121512"/>
                </a:solidFill>
                <a:effectLst/>
                <a:latin typeface="+mj-lt"/>
              </a:rPr>
              <a:t> </a:t>
            </a:r>
            <a:r>
              <a:rPr lang="en-GB" sz="1200" i="1" dirty="0" err="1">
                <a:solidFill>
                  <a:srgbClr val="121512"/>
                </a:solidFill>
                <a:effectLst/>
                <a:latin typeface="+mj-lt"/>
              </a:rPr>
              <a:t>unul</a:t>
            </a:r>
            <a:r>
              <a:rPr lang="en-GB" sz="1200" i="1" dirty="0">
                <a:solidFill>
                  <a:srgbClr val="121512"/>
                </a:solidFill>
                <a:effectLst/>
                <a:latin typeface="+mj-lt"/>
              </a:rPr>
              <a:t> </a:t>
            </a:r>
            <a:r>
              <a:rPr lang="en-GB" sz="1200" i="1" dirty="0" err="1">
                <a:solidFill>
                  <a:srgbClr val="121512"/>
                </a:solidFill>
                <a:effectLst/>
                <a:latin typeface="+mj-lt"/>
              </a:rPr>
              <a:t>propriu</a:t>
            </a:r>
            <a:r>
              <a:rPr lang="en-GB" sz="1200" i="1" dirty="0">
                <a:solidFill>
                  <a:srgbClr val="121512"/>
                </a:solidFill>
                <a:effectLst/>
                <a:latin typeface="+mj-lt"/>
              </a:rPr>
              <a:t>).</a:t>
            </a:r>
            <a:endParaRPr sz="1200" i="1"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359"/>
        <p:cNvGrpSpPr/>
        <p:nvPr/>
      </p:nvGrpSpPr>
      <p:grpSpPr>
        <a:xfrm>
          <a:off x="0" y="0"/>
          <a:ext cx="0" cy="0"/>
          <a:chOff x="0" y="0"/>
          <a:chExt cx="0" cy="0"/>
        </a:xfrm>
      </p:grpSpPr>
      <p:grpSp>
        <p:nvGrpSpPr>
          <p:cNvPr id="360" name="Google Shape;360;p13"/>
          <p:cNvGrpSpPr/>
          <p:nvPr/>
        </p:nvGrpSpPr>
        <p:grpSpPr>
          <a:xfrm>
            <a:off x="487797" y="456061"/>
            <a:ext cx="6699395" cy="9025230"/>
            <a:chOff x="0" y="-28575"/>
            <a:chExt cx="2400912" cy="3234439"/>
          </a:xfrm>
        </p:grpSpPr>
        <p:sp>
          <p:nvSpPr>
            <p:cNvPr id="361" name="Google Shape;361;p13"/>
            <p:cNvSpPr/>
            <p:nvPr/>
          </p:nvSpPr>
          <p:spPr>
            <a:xfrm>
              <a:off x="0" y="0"/>
              <a:ext cx="2400912" cy="3205864"/>
            </a:xfrm>
            <a:custGeom>
              <a:avLst/>
              <a:gdLst/>
              <a:ahLst/>
              <a:cxnLst/>
              <a:rect l="l" t="t" r="r" b="b"/>
              <a:pathLst>
                <a:path w="2400912" h="3205864" extrusionOk="0">
                  <a:moveTo>
                    <a:pt x="42758" y="0"/>
                  </a:moveTo>
                  <a:lnTo>
                    <a:pt x="2358155" y="0"/>
                  </a:lnTo>
                  <a:cubicBezTo>
                    <a:pt x="2381769" y="0"/>
                    <a:pt x="2400912" y="19143"/>
                    <a:pt x="2400912" y="42758"/>
                  </a:cubicBezTo>
                  <a:lnTo>
                    <a:pt x="2400912" y="3163106"/>
                  </a:lnTo>
                  <a:cubicBezTo>
                    <a:pt x="2400912" y="3186721"/>
                    <a:pt x="2381769" y="3205864"/>
                    <a:pt x="2358155" y="3205864"/>
                  </a:cubicBezTo>
                  <a:lnTo>
                    <a:pt x="42758" y="3205864"/>
                  </a:lnTo>
                  <a:cubicBezTo>
                    <a:pt x="19143" y="3205864"/>
                    <a:pt x="0" y="3186721"/>
                    <a:pt x="0" y="3163106"/>
                  </a:cubicBezTo>
                  <a:lnTo>
                    <a:pt x="0" y="42758"/>
                  </a:lnTo>
                  <a:cubicBezTo>
                    <a:pt x="0" y="19143"/>
                    <a:pt x="19143" y="0"/>
                    <a:pt x="427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txBox="1"/>
            <p:nvPr/>
          </p:nvSpPr>
          <p:spPr>
            <a:xfrm>
              <a:off x="0" y="-28575"/>
              <a:ext cx="2400912" cy="3234439"/>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3" name="Google Shape;363;p13"/>
          <p:cNvGrpSpPr/>
          <p:nvPr/>
        </p:nvGrpSpPr>
        <p:grpSpPr>
          <a:xfrm>
            <a:off x="716271" y="2511732"/>
            <a:ext cx="6181733" cy="4356021"/>
            <a:chOff x="0" y="-47625"/>
            <a:chExt cx="2215394" cy="1561099"/>
          </a:xfrm>
        </p:grpSpPr>
        <p:sp>
          <p:nvSpPr>
            <p:cNvPr id="364" name="Google Shape;364;p13"/>
            <p:cNvSpPr/>
            <p:nvPr/>
          </p:nvSpPr>
          <p:spPr>
            <a:xfrm>
              <a:off x="0" y="0"/>
              <a:ext cx="2215394" cy="1513474"/>
            </a:xfrm>
            <a:custGeom>
              <a:avLst/>
              <a:gdLst/>
              <a:ahLst/>
              <a:cxnLst/>
              <a:rect l="l" t="t" r="r" b="b"/>
              <a:pathLst>
                <a:path w="2215394" h="1513474" extrusionOk="0">
                  <a:moveTo>
                    <a:pt x="46338" y="0"/>
                  </a:moveTo>
                  <a:lnTo>
                    <a:pt x="2169055" y="0"/>
                  </a:lnTo>
                  <a:cubicBezTo>
                    <a:pt x="2181345" y="0"/>
                    <a:pt x="2193131" y="4882"/>
                    <a:pt x="2201821" y="13572"/>
                  </a:cubicBezTo>
                  <a:cubicBezTo>
                    <a:pt x="2210512" y="22262"/>
                    <a:pt x="2215394" y="34049"/>
                    <a:pt x="2215394" y="46338"/>
                  </a:cubicBezTo>
                  <a:lnTo>
                    <a:pt x="2215394" y="1467136"/>
                  </a:lnTo>
                  <a:cubicBezTo>
                    <a:pt x="2215394" y="1492728"/>
                    <a:pt x="2194647" y="1513474"/>
                    <a:pt x="2169055" y="1513474"/>
                  </a:cubicBezTo>
                  <a:lnTo>
                    <a:pt x="46338" y="1513474"/>
                  </a:lnTo>
                  <a:cubicBezTo>
                    <a:pt x="34049" y="1513474"/>
                    <a:pt x="22262" y="1508592"/>
                    <a:pt x="13572" y="1499902"/>
                  </a:cubicBezTo>
                  <a:cubicBezTo>
                    <a:pt x="4882" y="1491212"/>
                    <a:pt x="0" y="1479426"/>
                    <a:pt x="0" y="1467136"/>
                  </a:cubicBezTo>
                  <a:lnTo>
                    <a:pt x="0" y="46338"/>
                  </a:lnTo>
                  <a:cubicBezTo>
                    <a:pt x="0" y="20746"/>
                    <a:pt x="20746" y="0"/>
                    <a:pt x="46338"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txBox="1"/>
            <p:nvPr/>
          </p:nvSpPr>
          <p:spPr>
            <a:xfrm>
              <a:off x="0" y="-47625"/>
              <a:ext cx="2215394" cy="1561099"/>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66" name="Google Shape;366;p13"/>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3">
              <a:alphaModFix/>
            </a:blip>
            <a:stretch>
              <a:fillRect/>
            </a:stretch>
          </a:blipFill>
          <a:ln>
            <a:noFill/>
          </a:ln>
        </p:spPr>
        <p:txBody>
          <a:bodyPr/>
          <a:lstStyle/>
          <a:p>
            <a:endParaRPr lang="x-none"/>
          </a:p>
        </p:txBody>
      </p:sp>
      <p:sp>
        <p:nvSpPr>
          <p:cNvPr id="367" name="Google Shape;367;p13"/>
          <p:cNvSpPr/>
          <p:nvPr/>
        </p:nvSpPr>
        <p:spPr>
          <a:xfrm>
            <a:off x="3778250" y="5414838"/>
            <a:ext cx="2967353" cy="1452914"/>
          </a:xfrm>
          <a:custGeom>
            <a:avLst/>
            <a:gdLst/>
            <a:ahLst/>
            <a:cxnLst/>
            <a:rect l="l" t="t" r="r" b="b"/>
            <a:pathLst>
              <a:path w="3280385" h="1788791" extrusionOk="0">
                <a:moveTo>
                  <a:pt x="0" y="0"/>
                </a:moveTo>
                <a:lnTo>
                  <a:pt x="3280385" y="0"/>
                </a:lnTo>
                <a:lnTo>
                  <a:pt x="3280385" y="1788791"/>
                </a:lnTo>
                <a:lnTo>
                  <a:pt x="0" y="1788791"/>
                </a:lnTo>
                <a:lnTo>
                  <a:pt x="0" y="0"/>
                </a:lnTo>
                <a:close/>
              </a:path>
            </a:pathLst>
          </a:custGeom>
          <a:blipFill rotWithShape="1">
            <a:blip r:embed="rId4">
              <a:alphaModFix/>
            </a:blip>
            <a:stretch>
              <a:fillRect b="-64663"/>
            </a:stretch>
          </a:blipFill>
          <a:ln>
            <a:noFill/>
          </a:ln>
        </p:spPr>
        <p:txBody>
          <a:bodyPr/>
          <a:lstStyle/>
          <a:p>
            <a:endParaRPr lang="x-none"/>
          </a:p>
        </p:txBody>
      </p:sp>
      <p:sp>
        <p:nvSpPr>
          <p:cNvPr id="368" name="Google Shape;368;p13"/>
          <p:cNvSpPr/>
          <p:nvPr/>
        </p:nvSpPr>
        <p:spPr>
          <a:xfrm>
            <a:off x="600496" y="752986"/>
            <a:ext cx="1124793" cy="112479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l="-35072" t="-61106" r="-156175" b="-5477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a:off x="6203235" y="9611664"/>
            <a:ext cx="1323991" cy="928491"/>
          </a:xfrm>
          <a:custGeom>
            <a:avLst/>
            <a:gdLst/>
            <a:ahLst/>
            <a:cxnLst/>
            <a:rect l="l" t="t" r="r" b="b"/>
            <a:pathLst>
              <a:path w="1323991" h="928491" extrusionOk="0">
                <a:moveTo>
                  <a:pt x="0" y="0"/>
                </a:moveTo>
                <a:lnTo>
                  <a:pt x="1323991" y="0"/>
                </a:lnTo>
                <a:lnTo>
                  <a:pt x="1323991" y="928491"/>
                </a:lnTo>
                <a:lnTo>
                  <a:pt x="0" y="928491"/>
                </a:lnTo>
                <a:lnTo>
                  <a:pt x="0" y="0"/>
                </a:lnTo>
                <a:close/>
              </a:path>
            </a:pathLst>
          </a:custGeom>
          <a:blipFill rotWithShape="1">
            <a:blip r:embed="rId6">
              <a:alphaModFix/>
            </a:blip>
            <a:stretch>
              <a:fillRect r="-64682"/>
            </a:stretch>
          </a:blipFill>
          <a:ln>
            <a:noFill/>
          </a:ln>
        </p:spPr>
        <p:txBody>
          <a:bodyPr/>
          <a:lstStyle/>
          <a:p>
            <a:endParaRPr lang="x-none"/>
          </a:p>
        </p:txBody>
      </p:sp>
      <p:sp>
        <p:nvSpPr>
          <p:cNvPr id="370" name="Google Shape;370;p13"/>
          <p:cNvSpPr/>
          <p:nvPr/>
        </p:nvSpPr>
        <p:spPr>
          <a:xfrm>
            <a:off x="1725289" y="2011020"/>
            <a:ext cx="1085442" cy="390759"/>
          </a:xfrm>
          <a:custGeom>
            <a:avLst/>
            <a:gdLst/>
            <a:ahLst/>
            <a:cxnLst/>
            <a:rect l="l" t="t" r="r" b="b"/>
            <a:pathLst>
              <a:path w="1085442" h="390759" extrusionOk="0">
                <a:moveTo>
                  <a:pt x="0" y="0"/>
                </a:moveTo>
                <a:lnTo>
                  <a:pt x="1085443" y="0"/>
                </a:lnTo>
                <a:lnTo>
                  <a:pt x="1085443" y="390759"/>
                </a:lnTo>
                <a:lnTo>
                  <a:pt x="0" y="390759"/>
                </a:lnTo>
                <a:lnTo>
                  <a:pt x="0" y="0"/>
                </a:lnTo>
                <a:close/>
              </a:path>
            </a:pathLst>
          </a:custGeom>
          <a:blipFill rotWithShape="1">
            <a:blip r:embed="rId7">
              <a:alphaModFix/>
            </a:blip>
            <a:stretch>
              <a:fillRect/>
            </a:stretch>
          </a:blipFill>
          <a:ln>
            <a:noFill/>
          </a:ln>
        </p:spPr>
        <p:txBody>
          <a:bodyPr/>
          <a:lstStyle/>
          <a:p>
            <a:endParaRPr lang="x-none"/>
          </a:p>
        </p:txBody>
      </p:sp>
      <p:sp>
        <p:nvSpPr>
          <p:cNvPr id="371" name="Google Shape;371;p13"/>
          <p:cNvSpPr/>
          <p:nvPr/>
        </p:nvSpPr>
        <p:spPr>
          <a:xfrm>
            <a:off x="1254039" y="5709095"/>
            <a:ext cx="1013971" cy="1013971"/>
          </a:xfrm>
          <a:custGeom>
            <a:avLst/>
            <a:gdLst/>
            <a:ahLst/>
            <a:cxnLst/>
            <a:rect l="l" t="t" r="r" b="b"/>
            <a:pathLst>
              <a:path w="1013971" h="1013971" extrusionOk="0">
                <a:moveTo>
                  <a:pt x="0" y="0"/>
                </a:moveTo>
                <a:lnTo>
                  <a:pt x="1013972" y="0"/>
                </a:lnTo>
                <a:lnTo>
                  <a:pt x="1013972" y="1013971"/>
                </a:lnTo>
                <a:lnTo>
                  <a:pt x="0" y="1013971"/>
                </a:lnTo>
                <a:lnTo>
                  <a:pt x="0" y="0"/>
                </a:lnTo>
                <a:close/>
              </a:path>
            </a:pathLst>
          </a:custGeom>
          <a:blipFill rotWithShape="1">
            <a:blip r:embed="rId8">
              <a:alphaModFix/>
            </a:blip>
            <a:stretch>
              <a:fillRect/>
            </a:stretch>
          </a:blipFill>
          <a:ln>
            <a:noFill/>
          </a:ln>
        </p:spPr>
        <p:txBody>
          <a:bodyPr/>
          <a:lstStyle/>
          <a:p>
            <a:endParaRPr lang="x-none"/>
          </a:p>
        </p:txBody>
      </p:sp>
      <p:sp>
        <p:nvSpPr>
          <p:cNvPr id="372" name="Google Shape;372;p13"/>
          <p:cNvSpPr txBox="1"/>
          <p:nvPr/>
        </p:nvSpPr>
        <p:spPr>
          <a:xfrm>
            <a:off x="2021359" y="816756"/>
            <a:ext cx="3419157" cy="618118"/>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2869" b="0" i="1" u="none" strike="noStrike" cap="none" dirty="0">
                <a:solidFill>
                  <a:srgbClr val="3A696E"/>
                </a:solidFill>
                <a:latin typeface="Arial"/>
                <a:ea typeface="Arial"/>
                <a:cs typeface="Arial"/>
                <a:sym typeface="Arial"/>
              </a:rPr>
              <a:t>SÂMBĂTĂ</a:t>
            </a:r>
            <a:endParaRPr dirty="0"/>
          </a:p>
        </p:txBody>
      </p:sp>
      <p:sp>
        <p:nvSpPr>
          <p:cNvPr id="373" name="Google Shape;373;p13"/>
          <p:cNvSpPr txBox="1"/>
          <p:nvPr/>
        </p:nvSpPr>
        <p:spPr>
          <a:xfrm>
            <a:off x="927662" y="1355685"/>
            <a:ext cx="6180540" cy="82388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A ȘAPTEA ZI</a:t>
            </a:r>
            <a:endParaRPr dirty="0"/>
          </a:p>
        </p:txBody>
      </p:sp>
      <p:sp>
        <p:nvSpPr>
          <p:cNvPr id="374" name="Google Shape;374;p13"/>
          <p:cNvSpPr txBox="1"/>
          <p:nvPr/>
        </p:nvSpPr>
        <p:spPr>
          <a:xfrm>
            <a:off x="774668" y="2096745"/>
            <a:ext cx="6029332" cy="29822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384" dirty="0" err="1"/>
              <a:t>Citește</a:t>
            </a:r>
            <a:r>
              <a:rPr lang="en-US" sz="1384" b="0" i="0" u="none" strike="noStrike" cap="none" dirty="0">
                <a:solidFill>
                  <a:srgbClr val="000000"/>
                </a:solidFill>
                <a:latin typeface="Arial"/>
                <a:ea typeface="Arial"/>
                <a:cs typeface="Arial"/>
                <a:sym typeface="Arial"/>
              </a:rPr>
              <a:t> </a:t>
            </a:r>
            <a:r>
              <a:rPr lang="en-US" sz="1384" b="0" i="0" u="none" strike="noStrike" cap="none" dirty="0" err="1">
                <a:solidFill>
                  <a:srgbClr val="000000"/>
                </a:solidFill>
                <a:latin typeface="Arial"/>
                <a:ea typeface="Arial"/>
                <a:cs typeface="Arial"/>
                <a:sym typeface="Arial"/>
              </a:rPr>
              <a:t>Geneza</a:t>
            </a:r>
            <a:r>
              <a:rPr lang="en-US" sz="1384" b="0" i="0" u="none" strike="noStrike" cap="none" dirty="0">
                <a:solidFill>
                  <a:srgbClr val="000000"/>
                </a:solidFill>
                <a:latin typeface="Arial"/>
                <a:ea typeface="Arial"/>
                <a:cs typeface="Arial"/>
                <a:sym typeface="Arial"/>
              </a:rPr>
              <a:t> 2:1 - 4</a:t>
            </a:r>
            <a:endParaRPr dirty="0"/>
          </a:p>
        </p:txBody>
      </p:sp>
      <p:sp>
        <p:nvSpPr>
          <p:cNvPr id="375" name="Google Shape;375;p13"/>
          <p:cNvSpPr txBox="1"/>
          <p:nvPr/>
        </p:nvSpPr>
        <p:spPr>
          <a:xfrm>
            <a:off x="787500" y="6973955"/>
            <a:ext cx="6077730" cy="2154436"/>
          </a:xfrm>
          <a:prstGeom prst="rect">
            <a:avLst/>
          </a:prstGeom>
          <a:noFill/>
          <a:ln>
            <a:noFill/>
          </a:ln>
        </p:spPr>
        <p:txBody>
          <a:bodyPr spcFirstLastPara="1" wrap="square" lIns="0" tIns="0" rIns="0" bIns="0" anchor="t" anchorCtr="0">
            <a:spAutoFit/>
          </a:bodyPr>
          <a:lstStyle/>
          <a:p>
            <a:pPr algn="l"/>
            <a:r>
              <a:rPr lang="en-GB" sz="1200" b="0" i="1" dirty="0" err="1">
                <a:effectLst/>
                <a:latin typeface="+mj-lt"/>
              </a:rPr>
              <a:t>Acum</a:t>
            </a:r>
            <a:r>
              <a:rPr lang="en-GB" sz="1200" b="0" i="1" dirty="0">
                <a:effectLst/>
                <a:latin typeface="+mj-lt"/>
              </a:rPr>
              <a:t> </a:t>
            </a:r>
            <a:r>
              <a:rPr lang="en-GB" sz="1200" b="0" i="1" dirty="0" err="1">
                <a:effectLst/>
                <a:latin typeface="+mj-lt"/>
              </a:rPr>
              <a:t>că</a:t>
            </a:r>
            <a:r>
              <a:rPr lang="en-GB" sz="1200" b="0" i="1" dirty="0">
                <a:effectLst/>
                <a:latin typeface="+mj-lt"/>
              </a:rPr>
              <a:t> </a:t>
            </a:r>
            <a:r>
              <a:rPr lang="en-GB" sz="1200" b="0" i="1" dirty="0" err="1">
                <a:effectLst/>
                <a:latin typeface="+mj-lt"/>
              </a:rPr>
              <a:t>Dumnezeu</a:t>
            </a:r>
            <a:r>
              <a:rPr lang="en-GB" sz="1200" b="0" i="1" dirty="0">
                <a:effectLst/>
                <a:latin typeface="+mj-lt"/>
              </a:rPr>
              <a:t> </a:t>
            </a:r>
            <a:r>
              <a:rPr lang="en-GB" sz="1200" b="0" i="1" dirty="0" err="1">
                <a:effectLst/>
                <a:latin typeface="+mj-lt"/>
              </a:rPr>
              <a:t>avea</a:t>
            </a:r>
            <a:r>
              <a:rPr lang="en-GB" sz="1200" b="0" i="1" dirty="0">
                <a:effectLst/>
                <a:latin typeface="+mj-lt"/>
              </a:rPr>
              <a:t> pe cine </a:t>
            </a:r>
            <a:r>
              <a:rPr lang="en-GB" sz="1200" b="0" i="1" dirty="0" err="1">
                <a:effectLst/>
                <a:latin typeface="+mj-lt"/>
              </a:rPr>
              <a:t>iubi</a:t>
            </a:r>
            <a:r>
              <a:rPr lang="en-GB" sz="1200" b="0" i="1" dirty="0">
                <a:effectLst/>
                <a:latin typeface="+mj-lt"/>
              </a:rPr>
              <a:t>, El </a:t>
            </a:r>
            <a:r>
              <a:rPr lang="en-GB" sz="1200" b="0" i="1" dirty="0" err="1">
                <a:effectLst/>
                <a:latin typeface="+mj-lt"/>
              </a:rPr>
              <a:t>dorea</a:t>
            </a:r>
            <a:r>
              <a:rPr lang="en-GB" sz="1200" b="0" i="1" dirty="0">
                <a:effectLst/>
                <a:latin typeface="+mj-lt"/>
              </a:rPr>
              <a:t> </a:t>
            </a:r>
            <a:r>
              <a:rPr lang="en-GB" sz="1200" b="0" i="1" dirty="0" err="1">
                <a:effectLst/>
                <a:latin typeface="+mj-lt"/>
              </a:rPr>
              <a:t>să</a:t>
            </a:r>
            <a:r>
              <a:rPr lang="en-GB" sz="1200" b="0" i="1" dirty="0">
                <a:effectLst/>
                <a:latin typeface="+mj-lt"/>
              </a:rPr>
              <a:t> </a:t>
            </a:r>
            <a:r>
              <a:rPr lang="en-GB" sz="1200" b="0" i="1" dirty="0" err="1">
                <a:effectLst/>
                <a:latin typeface="+mj-lt"/>
              </a:rPr>
              <a:t>petreacă</a:t>
            </a:r>
            <a:r>
              <a:rPr lang="en-GB" sz="1200" b="0" i="1" dirty="0">
                <a:effectLst/>
                <a:latin typeface="+mj-lt"/>
              </a:rPr>
              <a:t> </a:t>
            </a:r>
            <a:r>
              <a:rPr lang="en-GB" sz="1200" b="0" i="1" dirty="0" err="1">
                <a:effectLst/>
                <a:latin typeface="+mj-lt"/>
              </a:rPr>
              <a:t>timp</a:t>
            </a:r>
            <a:r>
              <a:rPr lang="en-GB" sz="1200" b="0" i="1" dirty="0">
                <a:effectLst/>
                <a:latin typeface="+mj-lt"/>
              </a:rPr>
              <a:t> </a:t>
            </a:r>
            <a:r>
              <a:rPr lang="en-GB" sz="1200" b="0" i="1" dirty="0" err="1">
                <a:effectLst/>
                <a:latin typeface="+mj-lt"/>
              </a:rPr>
              <a:t>împreună</a:t>
            </a:r>
            <a:r>
              <a:rPr lang="en-GB" sz="1200" b="0" i="1" dirty="0">
                <a:effectLst/>
                <a:latin typeface="+mj-lt"/>
              </a:rPr>
              <a:t> cu Adam </a:t>
            </a:r>
            <a:r>
              <a:rPr lang="en-GB" sz="1200" b="0" i="1" dirty="0" err="1">
                <a:effectLst/>
                <a:latin typeface="+mj-lt"/>
              </a:rPr>
              <a:t>și</a:t>
            </a:r>
            <a:r>
              <a:rPr lang="en-GB" sz="1200" b="0" i="1" dirty="0">
                <a:effectLst/>
                <a:latin typeface="+mj-lt"/>
              </a:rPr>
              <a:t> Eva </a:t>
            </a:r>
            <a:r>
              <a:rPr lang="en-GB" sz="1200" b="0" i="1" dirty="0" err="1">
                <a:effectLst/>
                <a:latin typeface="+mj-lt"/>
              </a:rPr>
              <a:t>și</a:t>
            </a:r>
            <a:r>
              <a:rPr lang="en-GB" sz="1200" b="0" i="1" dirty="0">
                <a:effectLst/>
                <a:latin typeface="+mj-lt"/>
              </a:rPr>
              <a:t>, </a:t>
            </a:r>
            <a:r>
              <a:rPr lang="en-GB" sz="1200" b="0" i="1" dirty="0" err="1">
                <a:effectLst/>
                <a:latin typeface="+mj-lt"/>
              </a:rPr>
              <a:t>prin</a:t>
            </a:r>
            <a:r>
              <a:rPr lang="en-GB" sz="1200" b="0" i="1" dirty="0">
                <a:effectLst/>
                <a:latin typeface="+mj-lt"/>
              </a:rPr>
              <a:t> </a:t>
            </a:r>
            <a:r>
              <a:rPr lang="en-GB" sz="1200" b="0" i="1" dirty="0" err="1">
                <a:effectLst/>
                <a:latin typeface="+mj-lt"/>
              </a:rPr>
              <a:t>urmare</a:t>
            </a:r>
            <a:r>
              <a:rPr lang="en-GB" sz="1200" b="0" i="1" dirty="0">
                <a:effectLst/>
                <a:latin typeface="+mj-lt"/>
              </a:rPr>
              <a:t>, cu </a:t>
            </a:r>
            <a:r>
              <a:rPr lang="en-GB" sz="1200" b="0" i="1" dirty="0" err="1">
                <a:effectLst/>
                <a:latin typeface="+mj-lt"/>
              </a:rPr>
              <a:t>noi</a:t>
            </a:r>
            <a:r>
              <a:rPr lang="en-GB" sz="1200" b="0" i="1" dirty="0">
                <a:effectLst/>
                <a:latin typeface="+mj-lt"/>
              </a:rPr>
              <a:t>! “</a:t>
            </a:r>
            <a:r>
              <a:rPr lang="en-GB" sz="1200" b="0" i="1" dirty="0" err="1">
                <a:solidFill>
                  <a:srgbClr val="212529"/>
                </a:solidFill>
                <a:effectLst/>
                <a:latin typeface="+mj-lt"/>
              </a:rPr>
              <a:t>Dumnezeu</a:t>
            </a:r>
            <a:r>
              <a:rPr lang="en-GB" sz="1200" b="0" i="1" dirty="0">
                <a:solidFill>
                  <a:srgbClr val="212529"/>
                </a:solidFill>
                <a:effectLst/>
                <a:latin typeface="+mj-lt"/>
              </a:rPr>
              <a:t> a </a:t>
            </a:r>
            <a:r>
              <a:rPr lang="en-GB" sz="1200" b="0" i="1" dirty="0" err="1">
                <a:solidFill>
                  <a:srgbClr val="212529"/>
                </a:solidFill>
                <a:effectLst/>
                <a:latin typeface="+mj-lt"/>
              </a:rPr>
              <a:t>binecuvântat</a:t>
            </a:r>
            <a:r>
              <a:rPr lang="en-GB" sz="1200" b="0" i="1" dirty="0">
                <a:solidFill>
                  <a:srgbClr val="212529"/>
                </a:solidFill>
                <a:effectLst/>
                <a:latin typeface="+mj-lt"/>
              </a:rPr>
              <a:t> </a:t>
            </a:r>
            <a:r>
              <a:rPr lang="en-GB" sz="1200" b="0" i="1" dirty="0" err="1">
                <a:solidFill>
                  <a:srgbClr val="212529"/>
                </a:solidFill>
                <a:effectLst/>
                <a:latin typeface="+mj-lt"/>
              </a:rPr>
              <a:t>ziua</a:t>
            </a:r>
            <a:r>
              <a:rPr lang="en-GB" sz="1200" b="0" i="1" dirty="0">
                <a:solidFill>
                  <a:srgbClr val="212529"/>
                </a:solidFill>
                <a:effectLst/>
                <a:latin typeface="+mj-lt"/>
              </a:rPr>
              <a:t> a </a:t>
            </a:r>
            <a:r>
              <a:rPr lang="en-GB" sz="1200" i="1" dirty="0" err="1">
                <a:solidFill>
                  <a:srgbClr val="212529"/>
                </a:solidFill>
                <a:latin typeface="+mj-lt"/>
              </a:rPr>
              <a:t>ș</a:t>
            </a:r>
            <a:r>
              <a:rPr lang="en-GB" sz="1200" b="0" i="1" dirty="0" err="1">
                <a:solidFill>
                  <a:srgbClr val="212529"/>
                </a:solidFill>
                <a:effectLst/>
                <a:latin typeface="+mj-lt"/>
              </a:rPr>
              <a:t>aptea</a:t>
            </a:r>
            <a:r>
              <a:rPr lang="en-GB" sz="1200" b="0" i="1" dirty="0">
                <a:solidFill>
                  <a:srgbClr val="212529"/>
                </a:solidFill>
                <a:effectLst/>
                <a:latin typeface="+mj-lt"/>
              </a:rPr>
              <a:t> </a:t>
            </a:r>
            <a:r>
              <a:rPr lang="en-GB" sz="1200" i="1" dirty="0" err="1">
                <a:solidFill>
                  <a:srgbClr val="212529"/>
                </a:solidFill>
                <a:latin typeface="+mj-lt"/>
              </a:rPr>
              <a:t>ș</a:t>
            </a:r>
            <a:r>
              <a:rPr lang="en-GB" sz="1200" b="0" i="1" dirty="0" err="1">
                <a:solidFill>
                  <a:srgbClr val="212529"/>
                </a:solidFill>
                <a:effectLst/>
                <a:latin typeface="+mj-lt"/>
              </a:rPr>
              <a:t>i</a:t>
            </a:r>
            <a:r>
              <a:rPr lang="en-GB" sz="1200" b="0" i="1" dirty="0">
                <a:solidFill>
                  <a:srgbClr val="212529"/>
                </a:solidFill>
                <a:effectLst/>
                <a:latin typeface="+mj-lt"/>
              </a:rPr>
              <a:t> a </a:t>
            </a:r>
            <a:r>
              <a:rPr lang="en-GB" sz="1200" b="0" i="1" dirty="0" err="1">
                <a:solidFill>
                  <a:srgbClr val="212529"/>
                </a:solidFill>
                <a:effectLst/>
                <a:latin typeface="+mj-lt"/>
              </a:rPr>
              <a:t>sfințit</a:t>
            </a:r>
            <a:r>
              <a:rPr lang="en-GB" sz="1200" b="0" i="1" dirty="0">
                <a:solidFill>
                  <a:srgbClr val="212529"/>
                </a:solidFill>
                <a:effectLst/>
                <a:latin typeface="+mj-lt"/>
              </a:rPr>
              <a:t>-o, </a:t>
            </a:r>
            <a:r>
              <a:rPr lang="en-GB" sz="1200" b="0" i="1" dirty="0" err="1">
                <a:solidFill>
                  <a:srgbClr val="212529"/>
                </a:solidFill>
                <a:effectLst/>
                <a:latin typeface="+mj-lt"/>
              </a:rPr>
              <a:t>pentru</a:t>
            </a:r>
            <a:r>
              <a:rPr lang="en-GB" sz="1200" b="0" i="1" dirty="0">
                <a:solidFill>
                  <a:srgbClr val="212529"/>
                </a:solidFill>
                <a:effectLst/>
                <a:latin typeface="+mj-lt"/>
              </a:rPr>
              <a:t> </a:t>
            </a:r>
            <a:r>
              <a:rPr lang="en-GB" sz="1200" b="0" i="1" dirty="0" err="1">
                <a:solidFill>
                  <a:srgbClr val="212529"/>
                </a:solidFill>
                <a:effectLst/>
                <a:latin typeface="+mj-lt"/>
              </a:rPr>
              <a:t>că</a:t>
            </a:r>
            <a:r>
              <a:rPr lang="en-GB" sz="1200" b="0" i="1" dirty="0">
                <a:solidFill>
                  <a:srgbClr val="212529"/>
                </a:solidFill>
                <a:effectLst/>
                <a:latin typeface="+mj-lt"/>
              </a:rPr>
              <a:t> </a:t>
            </a:r>
            <a:r>
              <a:rPr lang="en-GB" sz="1200" i="1" dirty="0" err="1">
                <a:solidFill>
                  <a:srgbClr val="212529"/>
                </a:solidFill>
                <a:latin typeface="+mj-lt"/>
              </a:rPr>
              <a:t>î</a:t>
            </a:r>
            <a:r>
              <a:rPr lang="en-GB" sz="1200" b="0" i="1" dirty="0" err="1">
                <a:solidFill>
                  <a:srgbClr val="212529"/>
                </a:solidFill>
                <a:effectLst/>
                <a:latin typeface="+mj-lt"/>
              </a:rPr>
              <a:t>n</a:t>
            </a:r>
            <a:r>
              <a:rPr lang="en-GB" sz="1200" b="0" i="1" dirty="0">
                <a:solidFill>
                  <a:srgbClr val="212529"/>
                </a:solidFill>
                <a:effectLst/>
                <a:latin typeface="+mj-lt"/>
              </a:rPr>
              <a:t> </a:t>
            </a:r>
            <a:r>
              <a:rPr lang="en-GB" sz="1200" b="0" i="1" dirty="0" err="1">
                <a:solidFill>
                  <a:srgbClr val="212529"/>
                </a:solidFill>
                <a:effectLst/>
                <a:latin typeface="+mj-lt"/>
              </a:rPr>
              <a:t>ziua</a:t>
            </a:r>
            <a:r>
              <a:rPr lang="en-GB" sz="1200" b="0" i="1" dirty="0">
                <a:solidFill>
                  <a:srgbClr val="212529"/>
                </a:solidFill>
                <a:effectLst/>
                <a:latin typeface="+mj-lt"/>
              </a:rPr>
              <a:t> </a:t>
            </a:r>
            <a:r>
              <a:rPr lang="en-GB" sz="1200" b="0" i="1" dirty="0" err="1">
                <a:solidFill>
                  <a:srgbClr val="212529"/>
                </a:solidFill>
                <a:effectLst/>
                <a:latin typeface="+mj-lt"/>
              </a:rPr>
              <a:t>aceasta</a:t>
            </a:r>
            <a:r>
              <a:rPr lang="en-GB" sz="1200" b="0" i="1" dirty="0">
                <a:solidFill>
                  <a:srgbClr val="212529"/>
                </a:solidFill>
                <a:effectLst/>
                <a:latin typeface="+mj-lt"/>
              </a:rPr>
              <a:t> S-a </a:t>
            </a:r>
            <a:r>
              <a:rPr lang="en-GB" sz="1200" b="0" i="1" dirty="0" err="1">
                <a:solidFill>
                  <a:srgbClr val="212529"/>
                </a:solidFill>
                <a:effectLst/>
                <a:latin typeface="+mj-lt"/>
              </a:rPr>
              <a:t>odihnit</a:t>
            </a:r>
            <a:r>
              <a:rPr lang="en-GB" sz="1200" b="0" i="1" dirty="0">
                <a:solidFill>
                  <a:srgbClr val="212529"/>
                </a:solidFill>
                <a:effectLst/>
                <a:latin typeface="+mj-lt"/>
              </a:rPr>
              <a:t> de </a:t>
            </a:r>
            <a:r>
              <a:rPr lang="en-GB" sz="1200" b="0" i="1" dirty="0" err="1">
                <a:solidFill>
                  <a:srgbClr val="212529"/>
                </a:solidFill>
                <a:effectLst/>
                <a:latin typeface="+mj-lt"/>
              </a:rPr>
              <a:t>toată</a:t>
            </a:r>
            <a:r>
              <a:rPr lang="en-GB" sz="1200" b="0" i="1" dirty="0">
                <a:solidFill>
                  <a:srgbClr val="212529"/>
                </a:solidFill>
                <a:effectLst/>
                <a:latin typeface="+mj-lt"/>
              </a:rPr>
              <a:t> </a:t>
            </a:r>
            <a:r>
              <a:rPr lang="en-GB" sz="1200" b="0" i="1" dirty="0" err="1">
                <a:solidFill>
                  <a:srgbClr val="212529"/>
                </a:solidFill>
                <a:effectLst/>
                <a:latin typeface="+mj-lt"/>
              </a:rPr>
              <a:t>lucrarea</a:t>
            </a:r>
            <a:r>
              <a:rPr lang="en-GB" sz="1200" b="0" i="1" dirty="0">
                <a:solidFill>
                  <a:srgbClr val="212529"/>
                </a:solidFill>
                <a:effectLst/>
                <a:latin typeface="+mj-lt"/>
              </a:rPr>
              <a:t> Lui pe care o </a:t>
            </a:r>
            <a:r>
              <a:rPr lang="en-GB" sz="1200" b="0" i="1" dirty="0" err="1">
                <a:solidFill>
                  <a:srgbClr val="212529"/>
                </a:solidFill>
                <a:effectLst/>
                <a:latin typeface="+mj-lt"/>
              </a:rPr>
              <a:t>zidise</a:t>
            </a:r>
            <a:r>
              <a:rPr lang="en-GB" sz="1200" b="0" i="1" dirty="0">
                <a:solidFill>
                  <a:srgbClr val="212529"/>
                </a:solidFill>
                <a:effectLst/>
                <a:latin typeface="+mj-lt"/>
              </a:rPr>
              <a:t> </a:t>
            </a:r>
            <a:r>
              <a:rPr lang="en-GB" sz="1200" i="1" dirty="0" err="1">
                <a:solidFill>
                  <a:srgbClr val="212529"/>
                </a:solidFill>
                <a:latin typeface="+mj-lt"/>
              </a:rPr>
              <a:t>ș</a:t>
            </a:r>
            <a:r>
              <a:rPr lang="en-GB" sz="1200" b="0" i="1" dirty="0" err="1">
                <a:solidFill>
                  <a:srgbClr val="212529"/>
                </a:solidFill>
                <a:effectLst/>
                <a:latin typeface="+mj-lt"/>
              </a:rPr>
              <a:t>i</a:t>
            </a:r>
            <a:r>
              <a:rPr lang="en-GB" sz="1200" b="0" i="1" dirty="0">
                <a:solidFill>
                  <a:srgbClr val="212529"/>
                </a:solidFill>
                <a:effectLst/>
                <a:latin typeface="+mj-lt"/>
              </a:rPr>
              <a:t> o </a:t>
            </a:r>
            <a:r>
              <a:rPr lang="en-GB" sz="1200" b="0" i="1" dirty="0" err="1">
                <a:solidFill>
                  <a:srgbClr val="212529"/>
                </a:solidFill>
                <a:effectLst/>
                <a:latin typeface="+mj-lt"/>
              </a:rPr>
              <a:t>făcuse</a:t>
            </a:r>
            <a:r>
              <a:rPr lang="en-GB" sz="1200" b="0" i="1" dirty="0">
                <a:solidFill>
                  <a:srgbClr val="212529"/>
                </a:solidFill>
                <a:effectLst/>
                <a:latin typeface="+mj-lt"/>
              </a:rPr>
              <a:t>.”</a:t>
            </a:r>
            <a:r>
              <a:rPr lang="en-GB" sz="1200" b="0" i="1" dirty="0">
                <a:effectLst/>
                <a:latin typeface="+mj-lt"/>
              </a:rPr>
              <a:t>(</a:t>
            </a:r>
            <a:r>
              <a:rPr lang="en-GB" sz="1200" b="0" i="1" dirty="0" err="1">
                <a:effectLst/>
                <a:latin typeface="+mj-lt"/>
              </a:rPr>
              <a:t>Geneza</a:t>
            </a:r>
            <a:r>
              <a:rPr lang="en-GB" sz="1200" b="0" i="1" dirty="0">
                <a:effectLst/>
                <a:latin typeface="+mj-lt"/>
              </a:rPr>
              <a:t> 2:3). Ce </a:t>
            </a:r>
            <a:r>
              <a:rPr lang="en-GB" sz="1200" b="0" i="1" dirty="0" err="1">
                <a:effectLst/>
                <a:latin typeface="+mj-lt"/>
              </a:rPr>
              <a:t>modalitate</a:t>
            </a:r>
            <a:r>
              <a:rPr lang="en-GB" sz="1200" b="0" i="1" dirty="0">
                <a:effectLst/>
                <a:latin typeface="+mj-lt"/>
              </a:rPr>
              <a:t> </a:t>
            </a:r>
            <a:r>
              <a:rPr lang="en-GB" sz="1200" b="0" i="1" dirty="0" err="1">
                <a:effectLst/>
                <a:latin typeface="+mj-lt"/>
              </a:rPr>
              <a:t>uimitoare</a:t>
            </a:r>
            <a:r>
              <a:rPr lang="en-GB" sz="1200" b="0" i="1" dirty="0">
                <a:effectLst/>
                <a:latin typeface="+mj-lt"/>
              </a:rPr>
              <a:t> de a termina </a:t>
            </a:r>
            <a:r>
              <a:rPr lang="en-GB" sz="1200" b="0" i="1" dirty="0" err="1">
                <a:effectLst/>
                <a:latin typeface="+mj-lt"/>
              </a:rPr>
              <a:t>creația</a:t>
            </a:r>
            <a:r>
              <a:rPr lang="en-GB" sz="1200" b="0" i="1" dirty="0">
                <a:effectLst/>
                <a:latin typeface="+mj-lt"/>
              </a:rPr>
              <a:t>! O </a:t>
            </a:r>
            <a:r>
              <a:rPr lang="en-GB" sz="1200" b="0" i="1" dirty="0" err="1">
                <a:effectLst/>
                <a:latin typeface="+mj-lt"/>
              </a:rPr>
              <a:t>întreagă</a:t>
            </a:r>
            <a:r>
              <a:rPr lang="en-GB" sz="1200" b="0" i="1" dirty="0">
                <a:effectLst/>
                <a:latin typeface="+mj-lt"/>
              </a:rPr>
              <a:t> zi de </a:t>
            </a:r>
            <a:r>
              <a:rPr lang="en-GB" sz="1200" b="0" i="1" dirty="0" err="1">
                <a:effectLst/>
                <a:latin typeface="+mj-lt"/>
              </a:rPr>
              <a:t>sărbătoare</a:t>
            </a:r>
            <a:r>
              <a:rPr lang="en-GB" sz="1200" b="0" i="1" dirty="0">
                <a:effectLst/>
                <a:latin typeface="+mj-lt"/>
              </a:rPr>
              <a:t>. De </a:t>
            </a:r>
            <a:r>
              <a:rPr lang="en-GB" sz="1200" b="0" i="1" dirty="0" err="1">
                <a:effectLst/>
                <a:latin typeface="+mj-lt"/>
              </a:rPr>
              <a:t>aceea</a:t>
            </a:r>
            <a:r>
              <a:rPr lang="en-GB" sz="1200" b="0" i="1" dirty="0">
                <a:effectLst/>
                <a:latin typeface="+mj-lt"/>
              </a:rPr>
              <a:t> ne </a:t>
            </a:r>
            <a:r>
              <a:rPr lang="en-GB" sz="1200" b="0" i="1" dirty="0" err="1">
                <a:effectLst/>
                <a:latin typeface="+mj-lt"/>
              </a:rPr>
              <a:t>adunăm</a:t>
            </a:r>
            <a:r>
              <a:rPr lang="en-GB" sz="1200" b="0" i="1" dirty="0">
                <a:effectLst/>
                <a:latin typeface="+mj-lt"/>
              </a:rPr>
              <a:t> </a:t>
            </a:r>
            <a:r>
              <a:rPr lang="en-GB" sz="1200" b="0" i="1" dirty="0" err="1">
                <a:effectLst/>
                <a:latin typeface="+mj-lt"/>
              </a:rPr>
              <a:t>în</a:t>
            </a:r>
            <a:r>
              <a:rPr lang="en-GB" sz="1200" b="0" i="1" dirty="0">
                <a:effectLst/>
                <a:latin typeface="+mj-lt"/>
              </a:rPr>
              <a:t> </a:t>
            </a:r>
            <a:r>
              <a:rPr lang="en-GB" sz="1200" b="0" i="1" dirty="0" err="1">
                <a:effectLst/>
                <a:latin typeface="+mj-lt"/>
              </a:rPr>
              <a:t>fiecare</a:t>
            </a:r>
            <a:r>
              <a:rPr lang="en-GB" sz="1200" b="0" i="1" dirty="0">
                <a:effectLst/>
                <a:latin typeface="+mj-lt"/>
              </a:rPr>
              <a:t> </a:t>
            </a:r>
            <a:r>
              <a:rPr lang="en-GB" sz="1200" b="0" i="1" dirty="0" err="1">
                <a:effectLst/>
                <a:latin typeface="+mj-lt"/>
              </a:rPr>
              <a:t>Sabat</a:t>
            </a:r>
            <a:r>
              <a:rPr lang="en-GB" sz="1200" b="0" i="1" dirty="0">
                <a:effectLst/>
                <a:latin typeface="+mj-lt"/>
              </a:rPr>
              <a:t> </a:t>
            </a:r>
            <a:r>
              <a:rPr lang="en-GB" sz="1200" b="0" i="1" dirty="0" err="1">
                <a:effectLst/>
                <a:latin typeface="+mj-lt"/>
              </a:rPr>
              <a:t>pentru</a:t>
            </a:r>
            <a:r>
              <a:rPr lang="en-GB" sz="1200" b="0" i="1" dirty="0">
                <a:effectLst/>
                <a:latin typeface="+mj-lt"/>
              </a:rPr>
              <a:t> a </a:t>
            </a:r>
            <a:r>
              <a:rPr lang="en-GB" sz="1200" b="0" i="1" dirty="0" err="1">
                <a:effectLst/>
                <a:latin typeface="+mj-lt"/>
              </a:rPr>
              <a:t>celebra</a:t>
            </a:r>
            <a:r>
              <a:rPr lang="en-GB" sz="1200" b="0" i="1" dirty="0">
                <a:effectLst/>
                <a:latin typeface="+mj-lt"/>
              </a:rPr>
              <a:t> </a:t>
            </a:r>
            <a:r>
              <a:rPr lang="en-GB" sz="1200" b="0" i="1" dirty="0" err="1">
                <a:effectLst/>
                <a:latin typeface="+mj-lt"/>
              </a:rPr>
              <a:t>creația</a:t>
            </a:r>
            <a:r>
              <a:rPr lang="en-GB" sz="1200" b="0" i="1" dirty="0">
                <a:effectLst/>
                <a:latin typeface="+mj-lt"/>
              </a:rPr>
              <a:t> </a:t>
            </a:r>
            <a:r>
              <a:rPr lang="en-GB" sz="1200" b="0" i="1" dirty="0" err="1">
                <a:effectLst/>
                <a:latin typeface="+mj-lt"/>
              </a:rPr>
              <a:t>lui</a:t>
            </a:r>
            <a:r>
              <a:rPr lang="en-GB" sz="1200" b="0" i="1" dirty="0">
                <a:effectLst/>
                <a:latin typeface="+mj-lt"/>
              </a:rPr>
              <a:t> </a:t>
            </a:r>
            <a:r>
              <a:rPr lang="en-GB" sz="1200" b="0" i="1" dirty="0" err="1">
                <a:effectLst/>
                <a:latin typeface="+mj-lt"/>
              </a:rPr>
              <a:t>Dumnezeu</a:t>
            </a:r>
            <a:r>
              <a:rPr lang="en-GB" sz="1200" b="0" i="1" dirty="0">
                <a:effectLst/>
                <a:latin typeface="+mj-lt"/>
              </a:rPr>
              <a:t> </a:t>
            </a:r>
            <a:r>
              <a:rPr lang="en-GB" sz="1200" b="0" i="1" dirty="0" err="1">
                <a:effectLst/>
                <a:latin typeface="+mj-lt"/>
              </a:rPr>
              <a:t>și</a:t>
            </a:r>
            <a:r>
              <a:rPr lang="en-GB" sz="1200" b="0" i="1" dirty="0">
                <a:effectLst/>
                <a:latin typeface="+mj-lt"/>
              </a:rPr>
              <a:t> </a:t>
            </a:r>
            <a:r>
              <a:rPr lang="en-GB" sz="1200" b="0" i="1" dirty="0" err="1">
                <a:effectLst/>
                <a:latin typeface="+mj-lt"/>
              </a:rPr>
              <a:t>dragostea</a:t>
            </a:r>
            <a:r>
              <a:rPr lang="en-GB" sz="1200" b="0" i="1" dirty="0">
                <a:effectLst/>
                <a:latin typeface="+mj-lt"/>
              </a:rPr>
              <a:t> Lui </a:t>
            </a:r>
            <a:r>
              <a:rPr lang="en-GB" sz="1200" b="0" i="1" dirty="0" err="1">
                <a:effectLst/>
                <a:latin typeface="+mj-lt"/>
              </a:rPr>
              <a:t>pentru</a:t>
            </a:r>
            <a:r>
              <a:rPr lang="en-GB" sz="1200" b="0" i="1" dirty="0">
                <a:effectLst/>
                <a:latin typeface="+mj-lt"/>
              </a:rPr>
              <a:t> </a:t>
            </a:r>
            <a:r>
              <a:rPr lang="en-GB" sz="1200" b="0" i="1" dirty="0" err="1">
                <a:effectLst/>
                <a:latin typeface="+mj-lt"/>
              </a:rPr>
              <a:t>noi</a:t>
            </a:r>
            <a:r>
              <a:rPr lang="en-GB" sz="1200" b="0" i="1" dirty="0">
                <a:effectLst/>
                <a:latin typeface="+mj-lt"/>
              </a:rPr>
              <a:t>. </a:t>
            </a:r>
            <a:r>
              <a:rPr lang="en-GB" sz="1200" b="0" i="1" dirty="0" err="1">
                <a:effectLst/>
                <a:latin typeface="+mj-lt"/>
              </a:rPr>
              <a:t>În</a:t>
            </a:r>
            <a:r>
              <a:rPr lang="en-GB" sz="1200" b="0" i="1" dirty="0">
                <a:effectLst/>
                <a:latin typeface="+mj-lt"/>
              </a:rPr>
              <a:t> </a:t>
            </a:r>
            <a:r>
              <a:rPr lang="en-GB" sz="1200" b="0" i="1" dirty="0" err="1">
                <a:effectLst/>
                <a:latin typeface="+mj-lt"/>
              </a:rPr>
              <a:t>curând</a:t>
            </a:r>
            <a:r>
              <a:rPr lang="en-GB" sz="1200" b="0" i="1" dirty="0">
                <a:effectLst/>
                <a:latin typeface="+mj-lt"/>
              </a:rPr>
              <a:t>, </a:t>
            </a:r>
            <a:r>
              <a:rPr lang="en-GB" sz="1200" b="0" i="1" dirty="0" err="1">
                <a:effectLst/>
                <a:latin typeface="+mj-lt"/>
              </a:rPr>
              <a:t>foarte</a:t>
            </a:r>
            <a:r>
              <a:rPr lang="en-GB" sz="1200" b="0" i="1" dirty="0">
                <a:effectLst/>
                <a:latin typeface="+mj-lt"/>
              </a:rPr>
              <a:t> </a:t>
            </a:r>
            <a:r>
              <a:rPr lang="en-GB" sz="1200" b="0" i="1" dirty="0" err="1">
                <a:effectLst/>
                <a:latin typeface="+mj-lt"/>
              </a:rPr>
              <a:t>curând</a:t>
            </a:r>
            <a:r>
              <a:rPr lang="en-GB" sz="1200" b="0" i="1" dirty="0">
                <a:effectLst/>
                <a:latin typeface="+mj-lt"/>
              </a:rPr>
              <a:t>, </a:t>
            </a:r>
            <a:r>
              <a:rPr lang="en-GB" sz="1200" b="0" i="1" dirty="0" err="1">
                <a:effectLst/>
                <a:latin typeface="+mj-lt"/>
              </a:rPr>
              <a:t>Dumnezeu</a:t>
            </a:r>
            <a:r>
              <a:rPr lang="en-GB" sz="1200" b="0" i="1" dirty="0">
                <a:effectLst/>
                <a:latin typeface="+mj-lt"/>
              </a:rPr>
              <a:t> </a:t>
            </a:r>
            <a:r>
              <a:rPr lang="en-GB" sz="1200" b="0" i="1" dirty="0" err="1">
                <a:effectLst/>
                <a:latin typeface="+mj-lt"/>
              </a:rPr>
              <a:t>va</a:t>
            </a:r>
            <a:r>
              <a:rPr lang="en-GB" sz="1200" b="0" i="1" dirty="0">
                <a:effectLst/>
                <a:latin typeface="+mj-lt"/>
              </a:rPr>
              <a:t> </a:t>
            </a:r>
            <a:r>
              <a:rPr lang="en-GB" sz="1200" b="0" i="1" dirty="0" err="1">
                <a:effectLst/>
                <a:latin typeface="+mj-lt"/>
              </a:rPr>
              <a:t>veni</a:t>
            </a:r>
            <a:r>
              <a:rPr lang="en-GB" sz="1200" b="0" i="1" dirty="0">
                <a:effectLst/>
                <a:latin typeface="+mj-lt"/>
              </a:rPr>
              <a:t> </a:t>
            </a:r>
            <a:r>
              <a:rPr lang="en-GB" sz="1200" b="0" i="1" dirty="0" err="1">
                <a:effectLst/>
                <a:latin typeface="+mj-lt"/>
              </a:rPr>
              <a:t>și</a:t>
            </a:r>
            <a:r>
              <a:rPr lang="en-GB" sz="1200" b="0" i="1" dirty="0">
                <a:effectLst/>
                <a:latin typeface="+mj-lt"/>
              </a:rPr>
              <a:t> </a:t>
            </a:r>
            <a:r>
              <a:rPr lang="en-GB" sz="1200" b="0" i="1" dirty="0" err="1">
                <a:effectLst/>
                <a:latin typeface="+mj-lt"/>
              </a:rPr>
              <a:t>va</a:t>
            </a:r>
            <a:r>
              <a:rPr lang="en-GB" sz="1200" b="0" i="1" dirty="0">
                <a:effectLst/>
                <a:latin typeface="+mj-lt"/>
              </a:rPr>
              <a:t> </a:t>
            </a:r>
            <a:r>
              <a:rPr lang="en-GB" sz="1200" b="0" i="1" dirty="0" err="1">
                <a:effectLst/>
                <a:latin typeface="+mj-lt"/>
              </a:rPr>
              <a:t>recrea</a:t>
            </a:r>
            <a:r>
              <a:rPr lang="en-GB" sz="1200" b="0" i="1" dirty="0">
                <a:effectLst/>
                <a:latin typeface="+mj-lt"/>
              </a:rPr>
              <a:t> </a:t>
            </a:r>
            <a:r>
              <a:rPr lang="en-GB" sz="1200" b="0" i="1" dirty="0" err="1">
                <a:effectLst/>
                <a:latin typeface="+mj-lt"/>
              </a:rPr>
              <a:t>cerul</a:t>
            </a:r>
            <a:r>
              <a:rPr lang="en-GB" sz="1200" b="0" i="1" dirty="0">
                <a:effectLst/>
                <a:latin typeface="+mj-lt"/>
              </a:rPr>
              <a:t> </a:t>
            </a:r>
            <a:r>
              <a:rPr lang="en-GB" sz="1200" b="0" i="1" dirty="0" err="1">
                <a:effectLst/>
                <a:latin typeface="+mj-lt"/>
              </a:rPr>
              <a:t>și</a:t>
            </a:r>
            <a:r>
              <a:rPr lang="en-GB" sz="1200" b="0" i="1" dirty="0">
                <a:effectLst/>
                <a:latin typeface="+mj-lt"/>
              </a:rPr>
              <a:t> </a:t>
            </a:r>
            <a:r>
              <a:rPr lang="en-GB" sz="1200" b="0" i="1" dirty="0" err="1">
                <a:effectLst/>
                <a:latin typeface="+mj-lt"/>
              </a:rPr>
              <a:t>pământul</a:t>
            </a:r>
            <a:r>
              <a:rPr lang="en-GB" sz="1200" b="0" i="1" dirty="0">
                <a:effectLst/>
                <a:latin typeface="+mj-lt"/>
              </a:rPr>
              <a:t>, </a:t>
            </a:r>
            <a:r>
              <a:rPr lang="en-GB" sz="1200" b="0" i="1" dirty="0" err="1">
                <a:effectLst/>
                <a:latin typeface="+mj-lt"/>
              </a:rPr>
              <a:t>iar</a:t>
            </a:r>
            <a:r>
              <a:rPr lang="en-GB" sz="1200" b="0" i="1" dirty="0">
                <a:effectLst/>
                <a:latin typeface="+mj-lt"/>
              </a:rPr>
              <a:t> </a:t>
            </a:r>
            <a:r>
              <a:rPr lang="en-GB" sz="1200" b="0" i="1" dirty="0" err="1">
                <a:effectLst/>
                <a:latin typeface="+mj-lt"/>
              </a:rPr>
              <a:t>noi</a:t>
            </a:r>
            <a:r>
              <a:rPr lang="en-GB" sz="1200" b="0" i="1" dirty="0">
                <a:effectLst/>
                <a:latin typeface="+mj-lt"/>
              </a:rPr>
              <a:t> </a:t>
            </a:r>
            <a:r>
              <a:rPr lang="en-GB" sz="1200" b="0" i="1" dirty="0" err="1">
                <a:effectLst/>
                <a:latin typeface="+mj-lt"/>
              </a:rPr>
              <a:t>vom</a:t>
            </a:r>
            <a:r>
              <a:rPr lang="en-GB" sz="1200" b="0" i="1" dirty="0">
                <a:effectLst/>
                <a:latin typeface="+mj-lt"/>
              </a:rPr>
              <a:t> </a:t>
            </a:r>
            <a:r>
              <a:rPr lang="en-GB" sz="1200" b="0" i="1" dirty="0" err="1">
                <a:effectLst/>
                <a:latin typeface="+mj-lt"/>
              </a:rPr>
              <a:t>putea</a:t>
            </a:r>
            <a:r>
              <a:rPr lang="en-GB" sz="1200" b="0" i="1" dirty="0">
                <a:effectLst/>
                <a:latin typeface="+mj-lt"/>
              </a:rPr>
              <a:t> </a:t>
            </a:r>
            <a:r>
              <a:rPr lang="en-GB" sz="1200" b="0" i="1" dirty="0" err="1">
                <a:effectLst/>
                <a:latin typeface="+mj-lt"/>
              </a:rPr>
              <a:t>să</a:t>
            </a:r>
            <a:r>
              <a:rPr lang="en-GB" sz="1200" b="0" i="1" dirty="0">
                <a:effectLst/>
                <a:latin typeface="+mj-lt"/>
              </a:rPr>
              <a:t> </a:t>
            </a:r>
            <a:r>
              <a:rPr lang="en-GB" sz="1200" b="0" i="1" dirty="0" err="1">
                <a:effectLst/>
                <a:latin typeface="+mj-lt"/>
              </a:rPr>
              <a:t>sărbătorim</a:t>
            </a:r>
            <a:r>
              <a:rPr lang="en-GB" sz="1200" b="0" i="1" dirty="0">
                <a:effectLst/>
                <a:latin typeface="+mj-lt"/>
              </a:rPr>
              <a:t> cu El </a:t>
            </a:r>
            <a:r>
              <a:rPr lang="en-GB" sz="1200" b="0" i="1" dirty="0" err="1">
                <a:effectLst/>
                <a:latin typeface="+mj-lt"/>
              </a:rPr>
              <a:t>pentru</a:t>
            </a:r>
            <a:r>
              <a:rPr lang="en-GB" sz="1200" b="0" i="1" dirty="0">
                <a:effectLst/>
                <a:latin typeface="+mj-lt"/>
              </a:rPr>
              <a:t> </a:t>
            </a:r>
            <a:r>
              <a:rPr lang="en-GB" sz="1200" b="0" i="1" dirty="0" err="1">
                <a:effectLst/>
                <a:latin typeface="+mj-lt"/>
              </a:rPr>
              <a:t>totdeauna</a:t>
            </a:r>
            <a:r>
              <a:rPr lang="en-GB" sz="1200" b="0" i="1" dirty="0">
                <a:effectLst/>
                <a:latin typeface="+mj-lt"/>
              </a:rPr>
              <a:t>! (</a:t>
            </a:r>
            <a:r>
              <a:rPr lang="en-GB" sz="1200" b="0" i="1" dirty="0" err="1">
                <a:effectLst/>
                <a:latin typeface="+mj-lt"/>
              </a:rPr>
              <a:t>Citește</a:t>
            </a:r>
            <a:r>
              <a:rPr lang="en-GB" sz="1200" b="0" i="1" dirty="0">
                <a:effectLst/>
                <a:latin typeface="+mj-lt"/>
              </a:rPr>
              <a:t> </a:t>
            </a:r>
            <a:r>
              <a:rPr lang="en-GB" sz="1200" b="0" i="1" dirty="0" err="1">
                <a:effectLst/>
                <a:latin typeface="+mj-lt"/>
              </a:rPr>
              <a:t>Apocalipsa</a:t>
            </a:r>
            <a:r>
              <a:rPr lang="en-GB" sz="1200" b="0" i="1" dirty="0">
                <a:effectLst/>
                <a:latin typeface="+mj-lt"/>
              </a:rPr>
              <a:t> 21:1 „</a:t>
            </a:r>
            <a:r>
              <a:rPr lang="en-GB" sz="1200" b="0" i="1" dirty="0" err="1">
                <a:solidFill>
                  <a:srgbClr val="212529"/>
                </a:solidFill>
                <a:effectLst/>
                <a:latin typeface="+mj-lt"/>
              </a:rPr>
              <a:t>Apoi</a:t>
            </a:r>
            <a:r>
              <a:rPr lang="en-GB" sz="1200" b="0" i="1" dirty="0">
                <a:solidFill>
                  <a:srgbClr val="212529"/>
                </a:solidFill>
                <a:effectLst/>
                <a:latin typeface="+mj-lt"/>
              </a:rPr>
              <a:t> am </a:t>
            </a:r>
            <a:r>
              <a:rPr lang="en-GB" sz="1200" b="0" i="1" dirty="0" err="1">
                <a:solidFill>
                  <a:srgbClr val="212529"/>
                </a:solidFill>
                <a:effectLst/>
                <a:latin typeface="+mj-lt"/>
              </a:rPr>
              <a:t>văzut</a:t>
            </a:r>
            <a:r>
              <a:rPr lang="en-GB" sz="1200" b="0" i="1" dirty="0">
                <a:solidFill>
                  <a:srgbClr val="212529"/>
                </a:solidFill>
                <a:effectLst/>
                <a:latin typeface="+mj-lt"/>
              </a:rPr>
              <a:t> un </a:t>
            </a:r>
            <a:r>
              <a:rPr lang="en-GB" sz="1200" b="0" i="1" dirty="0" err="1">
                <a:solidFill>
                  <a:srgbClr val="212529"/>
                </a:solidFill>
                <a:effectLst/>
                <a:latin typeface="+mj-lt"/>
              </a:rPr>
              <a:t>cer</a:t>
            </a:r>
            <a:r>
              <a:rPr lang="en-GB" sz="1200" b="0" i="1" dirty="0">
                <a:solidFill>
                  <a:srgbClr val="212529"/>
                </a:solidFill>
                <a:effectLst/>
                <a:latin typeface="+mj-lt"/>
              </a:rPr>
              <a:t> </a:t>
            </a:r>
            <a:r>
              <a:rPr lang="en-GB" sz="1200" b="0" i="1" dirty="0" err="1">
                <a:solidFill>
                  <a:srgbClr val="212529"/>
                </a:solidFill>
                <a:effectLst/>
                <a:latin typeface="+mj-lt"/>
              </a:rPr>
              <a:t>nou</a:t>
            </a:r>
            <a:r>
              <a:rPr lang="en-GB" sz="1200" b="0" i="1" dirty="0">
                <a:solidFill>
                  <a:srgbClr val="212529"/>
                </a:solidFill>
                <a:effectLst/>
                <a:latin typeface="+mj-lt"/>
              </a:rPr>
              <a:t> </a:t>
            </a:r>
            <a:r>
              <a:rPr lang="en-GB" sz="1200" b="0" i="1" dirty="0" err="1">
                <a:solidFill>
                  <a:srgbClr val="212529"/>
                </a:solidFill>
                <a:effectLst/>
                <a:latin typeface="+mj-lt"/>
              </a:rPr>
              <a:t>și</a:t>
            </a:r>
            <a:r>
              <a:rPr lang="en-GB" sz="1200" b="0" i="1" dirty="0">
                <a:solidFill>
                  <a:srgbClr val="212529"/>
                </a:solidFill>
                <a:effectLst/>
                <a:latin typeface="+mj-lt"/>
              </a:rPr>
              <a:t> un </a:t>
            </a:r>
            <a:r>
              <a:rPr lang="en-GB" sz="1200" b="0" i="1" dirty="0" err="1">
                <a:solidFill>
                  <a:srgbClr val="212529"/>
                </a:solidFill>
                <a:effectLst/>
                <a:latin typeface="+mj-lt"/>
              </a:rPr>
              <a:t>pământ</a:t>
            </a:r>
            <a:r>
              <a:rPr lang="en-GB" sz="1200" b="0" i="1" dirty="0">
                <a:solidFill>
                  <a:srgbClr val="212529"/>
                </a:solidFill>
                <a:effectLst/>
                <a:latin typeface="+mj-lt"/>
              </a:rPr>
              <a:t> </a:t>
            </a:r>
            <a:r>
              <a:rPr lang="en-GB" sz="1200" b="0" i="1" dirty="0" err="1">
                <a:solidFill>
                  <a:srgbClr val="212529"/>
                </a:solidFill>
                <a:effectLst/>
                <a:latin typeface="+mj-lt"/>
              </a:rPr>
              <a:t>nou</a:t>
            </a:r>
            <a:r>
              <a:rPr lang="en-GB" sz="1200" b="0" i="1" dirty="0">
                <a:solidFill>
                  <a:srgbClr val="212529"/>
                </a:solidFill>
                <a:effectLst/>
                <a:latin typeface="+mj-lt"/>
              </a:rPr>
              <a:t>; </a:t>
            </a:r>
            <a:r>
              <a:rPr lang="en-GB" sz="1200" b="0" i="1" dirty="0" err="1">
                <a:solidFill>
                  <a:srgbClr val="212529"/>
                </a:solidFill>
                <a:effectLst/>
                <a:latin typeface="+mj-lt"/>
              </a:rPr>
              <a:t>pentru</a:t>
            </a:r>
            <a:r>
              <a:rPr lang="en-GB" sz="1200" b="0" i="1" dirty="0">
                <a:solidFill>
                  <a:srgbClr val="212529"/>
                </a:solidFill>
                <a:effectLst/>
                <a:latin typeface="+mj-lt"/>
              </a:rPr>
              <a:t> </a:t>
            </a:r>
            <a:r>
              <a:rPr lang="en-GB" sz="1200" b="0" i="1" dirty="0" err="1">
                <a:solidFill>
                  <a:srgbClr val="212529"/>
                </a:solidFill>
                <a:effectLst/>
                <a:latin typeface="+mj-lt"/>
              </a:rPr>
              <a:t>că</a:t>
            </a:r>
            <a:r>
              <a:rPr lang="en-GB" sz="1200" b="0" i="1" dirty="0">
                <a:solidFill>
                  <a:srgbClr val="212529"/>
                </a:solidFill>
                <a:effectLst/>
                <a:latin typeface="+mj-lt"/>
              </a:rPr>
              <a:t> </a:t>
            </a:r>
            <a:r>
              <a:rPr lang="en-GB" sz="1200" b="0" i="1" dirty="0" err="1">
                <a:solidFill>
                  <a:srgbClr val="212529"/>
                </a:solidFill>
                <a:effectLst/>
                <a:latin typeface="+mj-lt"/>
              </a:rPr>
              <a:t>cerul</a:t>
            </a:r>
            <a:r>
              <a:rPr lang="en-GB" sz="1200" b="0" i="1" dirty="0">
                <a:solidFill>
                  <a:srgbClr val="212529"/>
                </a:solidFill>
                <a:effectLst/>
                <a:latin typeface="+mj-lt"/>
              </a:rPr>
              <a:t> </a:t>
            </a:r>
            <a:r>
              <a:rPr lang="en-GB" sz="1200" b="0" i="1" dirty="0" err="1">
                <a:solidFill>
                  <a:srgbClr val="212529"/>
                </a:solidFill>
                <a:effectLst/>
                <a:latin typeface="+mj-lt"/>
              </a:rPr>
              <a:t>dintâi</a:t>
            </a:r>
            <a:r>
              <a:rPr lang="en-GB" sz="1200" b="0" i="1" dirty="0">
                <a:solidFill>
                  <a:srgbClr val="212529"/>
                </a:solidFill>
                <a:effectLst/>
                <a:latin typeface="+mj-lt"/>
              </a:rPr>
              <a:t> </a:t>
            </a:r>
            <a:r>
              <a:rPr lang="en-GB" sz="1200" b="0" i="1" dirty="0" err="1">
                <a:solidFill>
                  <a:srgbClr val="212529"/>
                </a:solidFill>
                <a:effectLst/>
                <a:latin typeface="+mj-lt"/>
              </a:rPr>
              <a:t>și</a:t>
            </a:r>
            <a:r>
              <a:rPr lang="en-GB" sz="1200" b="0" i="1" dirty="0">
                <a:solidFill>
                  <a:srgbClr val="212529"/>
                </a:solidFill>
                <a:effectLst/>
                <a:latin typeface="+mj-lt"/>
              </a:rPr>
              <a:t> </a:t>
            </a:r>
            <a:r>
              <a:rPr lang="en-GB" sz="1200" b="0" i="1" dirty="0" err="1">
                <a:solidFill>
                  <a:srgbClr val="212529"/>
                </a:solidFill>
                <a:effectLst/>
                <a:latin typeface="+mj-lt"/>
              </a:rPr>
              <a:t>pământul</a:t>
            </a:r>
            <a:r>
              <a:rPr lang="en-GB" sz="1200" b="0" i="1" dirty="0">
                <a:solidFill>
                  <a:srgbClr val="212529"/>
                </a:solidFill>
                <a:effectLst/>
                <a:latin typeface="+mj-lt"/>
              </a:rPr>
              <a:t> </a:t>
            </a:r>
            <a:r>
              <a:rPr lang="en-GB" sz="1200" b="0" i="1" dirty="0" smtClean="0">
                <a:solidFill>
                  <a:srgbClr val="212529"/>
                </a:solidFill>
                <a:effectLst/>
                <a:latin typeface="+mj-lt"/>
              </a:rPr>
              <a:t>dint</a:t>
            </a:r>
            <a:r>
              <a:rPr lang="ro-RO" sz="1200" b="0" i="1" dirty="0" smtClean="0">
                <a:solidFill>
                  <a:srgbClr val="212529"/>
                </a:solidFill>
                <a:effectLst/>
                <a:latin typeface="+mj-lt"/>
              </a:rPr>
              <a:t>â</a:t>
            </a:r>
            <a:r>
              <a:rPr lang="en-GB" sz="1200" b="0" i="1" dirty="0" err="1" smtClean="0">
                <a:solidFill>
                  <a:srgbClr val="212529"/>
                </a:solidFill>
                <a:effectLst/>
                <a:latin typeface="+mj-lt"/>
              </a:rPr>
              <a:t>i</a:t>
            </a:r>
            <a:r>
              <a:rPr lang="en-GB" sz="1200" b="0" i="1" dirty="0" smtClean="0">
                <a:solidFill>
                  <a:srgbClr val="212529"/>
                </a:solidFill>
                <a:effectLst/>
                <a:latin typeface="+mj-lt"/>
              </a:rPr>
              <a:t> </a:t>
            </a:r>
            <a:r>
              <a:rPr lang="en-GB" sz="1200" b="0" i="1" dirty="0" err="1">
                <a:solidFill>
                  <a:srgbClr val="212529"/>
                </a:solidFill>
                <a:effectLst/>
                <a:latin typeface="+mj-lt"/>
              </a:rPr>
              <a:t>pieriseră,și</a:t>
            </a:r>
            <a:r>
              <a:rPr lang="en-GB" sz="1200" b="0" i="1" dirty="0">
                <a:solidFill>
                  <a:srgbClr val="212529"/>
                </a:solidFill>
                <a:effectLst/>
                <a:latin typeface="+mj-lt"/>
              </a:rPr>
              <a:t> </a:t>
            </a:r>
            <a:r>
              <a:rPr lang="en-GB" sz="1200" b="0" i="1" dirty="0" err="1">
                <a:solidFill>
                  <a:srgbClr val="212529"/>
                </a:solidFill>
                <a:effectLst/>
                <a:latin typeface="+mj-lt"/>
              </a:rPr>
              <a:t>marea</a:t>
            </a:r>
            <a:r>
              <a:rPr lang="en-GB" sz="1200" b="0" i="1" dirty="0">
                <a:solidFill>
                  <a:srgbClr val="212529"/>
                </a:solidFill>
                <a:effectLst/>
                <a:latin typeface="+mj-lt"/>
              </a:rPr>
              <a:t> nu </a:t>
            </a:r>
            <a:r>
              <a:rPr lang="en-GB" sz="1200" b="0" i="1" dirty="0" err="1">
                <a:solidFill>
                  <a:srgbClr val="212529"/>
                </a:solidFill>
                <a:effectLst/>
                <a:latin typeface="+mj-lt"/>
              </a:rPr>
              <a:t>mai</a:t>
            </a:r>
            <a:r>
              <a:rPr lang="en-GB" sz="1200" b="0" i="1" dirty="0">
                <a:solidFill>
                  <a:srgbClr val="212529"/>
                </a:solidFill>
                <a:effectLst/>
                <a:latin typeface="+mj-lt"/>
              </a:rPr>
              <a:t> era.</a:t>
            </a:r>
            <a:r>
              <a:rPr lang="en-GB" sz="1200" b="0" i="1" dirty="0">
                <a:effectLst/>
                <a:latin typeface="+mj-lt"/>
              </a:rPr>
              <a:t>”).</a:t>
            </a:r>
          </a:p>
          <a:p>
            <a:pPr algn="l"/>
            <a:r>
              <a:rPr lang="en-GB" sz="1600" b="0" i="0" dirty="0">
                <a:effectLst/>
                <a:latin typeface="-apple-system"/>
              </a:rPr>
              <a:t/>
            </a:r>
            <a:br>
              <a:rPr lang="en-GB" sz="1600" b="0" i="0" dirty="0">
                <a:effectLst/>
                <a:latin typeface="-apple-system"/>
              </a:rPr>
            </a:br>
            <a:endParaRPr lang="en-GB" sz="1600" b="0" i="0" dirty="0">
              <a:effectLst/>
              <a:latin typeface="-apple-system"/>
            </a:endParaRPr>
          </a:p>
        </p:txBody>
      </p:sp>
      <p:sp>
        <p:nvSpPr>
          <p:cNvPr id="376" name="Google Shape;376;p13"/>
          <p:cNvSpPr txBox="1"/>
          <p:nvPr/>
        </p:nvSpPr>
        <p:spPr>
          <a:xfrm>
            <a:off x="689730" y="2765772"/>
            <a:ext cx="2775489" cy="448521"/>
          </a:xfrm>
          <a:prstGeom prst="rect">
            <a:avLst/>
          </a:prstGeom>
          <a:noFill/>
          <a:ln>
            <a:noFill/>
          </a:ln>
        </p:spPr>
        <p:txBody>
          <a:bodyPr spcFirstLastPara="1" wrap="square" lIns="0" tIns="0" rIns="0" bIns="0" anchor="t" anchorCtr="0">
            <a:spAutoFit/>
          </a:bodyPr>
          <a:lstStyle/>
          <a:p>
            <a:pPr marL="0" marR="0" lvl="0" indent="0" algn="ctr" rtl="0">
              <a:lnSpc>
                <a:spcPct val="173970"/>
              </a:lnSpc>
              <a:spcBef>
                <a:spcPts val="0"/>
              </a:spcBef>
              <a:spcAft>
                <a:spcPts val="0"/>
              </a:spcAft>
              <a:buNone/>
            </a:pPr>
            <a:r>
              <a:rPr lang="en-US" sz="1675" b="1" i="0" u="none" strike="noStrike" cap="none" dirty="0" err="1">
                <a:solidFill>
                  <a:srgbClr val="000000"/>
                </a:solidFill>
                <a:latin typeface="Arial"/>
                <a:ea typeface="Arial"/>
                <a:cs typeface="Arial"/>
                <a:sym typeface="Arial"/>
              </a:rPr>
              <a:t>Activități</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pentru</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această</a:t>
            </a:r>
            <a:r>
              <a:rPr lang="en-US" sz="1675" b="1" i="0" u="none" strike="noStrike" cap="none" dirty="0">
                <a:solidFill>
                  <a:srgbClr val="000000"/>
                </a:solidFill>
                <a:latin typeface="Arial"/>
                <a:ea typeface="Arial"/>
                <a:cs typeface="Arial"/>
                <a:sym typeface="Arial"/>
              </a:rPr>
              <a:t> zi </a:t>
            </a:r>
            <a:endParaRPr dirty="0"/>
          </a:p>
        </p:txBody>
      </p:sp>
      <p:sp>
        <p:nvSpPr>
          <p:cNvPr id="377" name="Google Shape;377;p13"/>
          <p:cNvSpPr txBox="1"/>
          <p:nvPr/>
        </p:nvSpPr>
        <p:spPr>
          <a:xfrm>
            <a:off x="907128" y="3162453"/>
            <a:ext cx="5838475" cy="2570447"/>
          </a:xfrm>
          <a:prstGeom prst="rect">
            <a:avLst/>
          </a:prstGeom>
          <a:noFill/>
          <a:ln>
            <a:noFill/>
          </a:ln>
        </p:spPr>
        <p:txBody>
          <a:bodyPr spcFirstLastPara="1" wrap="square" lIns="0" tIns="0" rIns="0" bIns="0" anchor="t" anchorCtr="0">
            <a:spAutoFit/>
          </a:bodyPr>
          <a:lstStyle/>
          <a:p>
            <a:pPr marL="0" marR="0" lvl="0" indent="0" algn="l" rtl="0">
              <a:lnSpc>
                <a:spcPct val="174061"/>
              </a:lnSpc>
              <a:spcBef>
                <a:spcPts val="0"/>
              </a:spcBef>
              <a:spcAft>
                <a:spcPts val="0"/>
              </a:spcAft>
              <a:buNone/>
            </a:pPr>
            <a:r>
              <a:rPr lang="en-GB" sz="1200" b="0" i="1" dirty="0" err="1">
                <a:solidFill>
                  <a:srgbClr val="121512"/>
                </a:solidFill>
                <a:effectLst/>
                <a:latin typeface="+mj-lt"/>
              </a:rPr>
              <a:t>Realizați</a:t>
            </a:r>
            <a:r>
              <a:rPr lang="en-GB" sz="1200" b="0" i="1" dirty="0">
                <a:solidFill>
                  <a:srgbClr val="121512"/>
                </a:solidFill>
                <a:effectLst/>
                <a:latin typeface="+mj-lt"/>
              </a:rPr>
              <a:t> a </a:t>
            </a:r>
            <a:r>
              <a:rPr lang="en-GB" sz="1200" b="0" i="1" dirty="0" err="1">
                <a:solidFill>
                  <a:srgbClr val="121512"/>
                </a:solidFill>
                <a:effectLst/>
                <a:latin typeface="+mj-lt"/>
              </a:rPr>
              <a:t>șaptea</a:t>
            </a:r>
            <a:r>
              <a:rPr lang="en-GB" sz="1200" b="0" i="1" dirty="0">
                <a:solidFill>
                  <a:srgbClr val="121512"/>
                </a:solidFill>
                <a:effectLst/>
                <a:latin typeface="+mj-lt"/>
              </a:rPr>
              <a:t> </a:t>
            </a:r>
            <a:r>
              <a:rPr lang="en-GB" sz="1200" b="0" i="1" dirty="0" err="1">
                <a:solidFill>
                  <a:srgbClr val="121512"/>
                </a:solidFill>
                <a:effectLst/>
                <a:latin typeface="+mj-lt"/>
              </a:rPr>
              <a:t>piesă</a:t>
            </a:r>
            <a:r>
              <a:rPr lang="en-GB" sz="1200" b="0" i="1" dirty="0">
                <a:solidFill>
                  <a:srgbClr val="121512"/>
                </a:solidFill>
                <a:effectLst/>
                <a:latin typeface="+mj-lt"/>
              </a:rPr>
              <a:t> a </a:t>
            </a:r>
            <a:r>
              <a:rPr lang="en-GB" sz="1200" b="0" i="1" dirty="0" err="1">
                <a:solidFill>
                  <a:srgbClr val="121512"/>
                </a:solidFill>
                <a:effectLst/>
                <a:latin typeface="+mj-lt"/>
              </a:rPr>
              <a:t>Creației</a:t>
            </a:r>
            <a:r>
              <a:rPr lang="en-GB" sz="1200" b="0" i="1" dirty="0">
                <a:solidFill>
                  <a:srgbClr val="121512"/>
                </a:solidFill>
                <a:effectLst/>
                <a:latin typeface="+mj-lt"/>
              </a:rPr>
              <a:t> (</a:t>
            </a:r>
            <a:r>
              <a:rPr lang="en-GB" sz="1200" b="0" i="1" dirty="0" err="1">
                <a:solidFill>
                  <a:srgbClr val="121512"/>
                </a:solidFill>
                <a:effectLst/>
                <a:latin typeface="+mj-lt"/>
              </a:rPr>
              <a:t>vezi</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a:t>
            </a:r>
            <a:r>
              <a:rPr lang="en-GB" sz="1200" b="0" i="1" dirty="0" err="1">
                <a:solidFill>
                  <a:srgbClr val="121512"/>
                </a:solidFill>
                <a:effectLst/>
                <a:latin typeface="+mj-lt"/>
              </a:rPr>
              <a:t>Activitate</a:t>
            </a:r>
            <a:r>
              <a:rPr lang="en-GB" sz="1200" b="0" i="1" dirty="0">
                <a:solidFill>
                  <a:srgbClr val="121512"/>
                </a:solidFill>
                <a:effectLst/>
                <a:latin typeface="+mj-lt"/>
              </a:rPr>
              <a:t>).</a:t>
            </a:r>
            <a:endParaRPr lang="en-GB" sz="1200" b="0" i="1" u="none" strike="noStrike" cap="none" dirty="0">
              <a:solidFill>
                <a:srgbClr val="000000"/>
              </a:solidFill>
              <a:latin typeface="+mj-lt"/>
              <a:ea typeface="Arial"/>
              <a:cs typeface="Arial"/>
              <a:sym typeface="Arial"/>
            </a:endParaRPr>
          </a:p>
          <a:p>
            <a:pPr marL="0" marR="0" lvl="0" indent="0" algn="l" rtl="0">
              <a:lnSpc>
                <a:spcPct val="174061"/>
              </a:lnSpc>
              <a:spcBef>
                <a:spcPts val="0"/>
              </a:spcBef>
              <a:spcAft>
                <a:spcPts val="0"/>
              </a:spcAft>
              <a:buNone/>
            </a:pPr>
            <a:r>
              <a:rPr lang="en-US" sz="1200" b="1" u="none" strike="noStrike" cap="none" dirty="0" err="1">
                <a:solidFill>
                  <a:srgbClr val="000000"/>
                </a:solidFill>
                <a:latin typeface="+mj-lt"/>
                <a:ea typeface="Arial"/>
                <a:cs typeface="Arial"/>
                <a:sym typeface="Arial"/>
              </a:rPr>
              <a:t>Activitate</a:t>
            </a:r>
            <a:r>
              <a:rPr lang="en-US" sz="1200" b="1" u="none" strike="noStrike" cap="none" dirty="0">
                <a:solidFill>
                  <a:srgbClr val="000000"/>
                </a:solidFill>
                <a:latin typeface="+mj-lt"/>
                <a:ea typeface="Arial"/>
                <a:cs typeface="Arial"/>
                <a:sym typeface="Arial"/>
              </a:rPr>
              <a:t> </a:t>
            </a:r>
            <a:r>
              <a:rPr lang="en-US" sz="1200" b="1" u="none" strike="noStrike" cap="none" dirty="0" err="1">
                <a:solidFill>
                  <a:srgbClr val="000000"/>
                </a:solidFill>
                <a:latin typeface="+mj-lt"/>
                <a:ea typeface="Arial"/>
                <a:cs typeface="Arial"/>
                <a:sym typeface="Arial"/>
              </a:rPr>
              <a:t>alternativă</a:t>
            </a:r>
            <a:r>
              <a:rPr lang="en-US" sz="1200" b="1" u="none" strike="noStrike" cap="none" dirty="0">
                <a:solidFill>
                  <a:srgbClr val="000000"/>
                </a:solidFill>
                <a:latin typeface="+mj-lt"/>
                <a:ea typeface="Arial"/>
                <a:cs typeface="Arial"/>
                <a:sym typeface="Arial"/>
              </a:rPr>
              <a:t>: </a:t>
            </a:r>
            <a:endParaRPr sz="1200" dirty="0">
              <a:latin typeface="+mj-lt"/>
            </a:endParaRPr>
          </a:p>
          <a:p>
            <a:pPr marL="258962" marR="0" lvl="1" indent="-129481" algn="l" rtl="0">
              <a:lnSpc>
                <a:spcPct val="174061"/>
              </a:lnSpc>
              <a:spcBef>
                <a:spcPts val="0"/>
              </a:spcBef>
              <a:spcAft>
                <a:spcPts val="0"/>
              </a:spcAft>
              <a:buClr>
                <a:srgbClr val="000000"/>
              </a:buClr>
              <a:buSzPts val="1199"/>
              <a:buFont typeface="Arial"/>
              <a:buChar char="•"/>
            </a:pPr>
            <a:r>
              <a:rPr lang="en-GB" sz="1200" i="1" dirty="0" err="1">
                <a:solidFill>
                  <a:srgbClr val="121512"/>
                </a:solidFill>
                <a:effectLst/>
                <a:latin typeface="+mj-lt"/>
              </a:rPr>
              <a:t>Sărbătorește</a:t>
            </a:r>
            <a:r>
              <a:rPr lang="en-GB" sz="1200" i="1" dirty="0">
                <a:solidFill>
                  <a:srgbClr val="121512"/>
                </a:solidFill>
                <a:effectLst/>
                <a:latin typeface="+mj-lt"/>
              </a:rPr>
              <a:t> </a:t>
            </a:r>
            <a:r>
              <a:rPr lang="en-GB" sz="1200" i="1" dirty="0">
                <a:solidFill>
                  <a:srgbClr val="121512"/>
                </a:solidFill>
                <a:latin typeface="+mj-lt"/>
              </a:rPr>
              <a:t>la</a:t>
            </a:r>
            <a:r>
              <a:rPr lang="en-GB" sz="1200" i="1" dirty="0">
                <a:solidFill>
                  <a:srgbClr val="121512"/>
                </a:solidFill>
                <a:effectLst/>
                <a:latin typeface="+mj-lt"/>
              </a:rPr>
              <a:t> </a:t>
            </a:r>
            <a:r>
              <a:rPr lang="ro-RO" sz="1200" i="1" dirty="0" err="1" smtClean="0">
                <a:solidFill>
                  <a:srgbClr val="121512"/>
                </a:solidFill>
                <a:latin typeface="+mj-lt"/>
              </a:rPr>
              <a:t>Ș</a:t>
            </a:r>
            <a:r>
              <a:rPr lang="en-GB" sz="1200" i="1" dirty="0" err="1" smtClean="0">
                <a:solidFill>
                  <a:srgbClr val="121512"/>
                </a:solidFill>
                <a:effectLst/>
                <a:latin typeface="+mj-lt"/>
              </a:rPr>
              <a:t>coala</a:t>
            </a:r>
            <a:r>
              <a:rPr lang="en-GB" sz="1200" i="1" dirty="0" smtClean="0">
                <a:solidFill>
                  <a:srgbClr val="121512"/>
                </a:solidFill>
                <a:effectLst/>
                <a:latin typeface="+mj-lt"/>
              </a:rPr>
              <a:t> </a:t>
            </a:r>
            <a:r>
              <a:rPr lang="en-GB" sz="1200" i="1" dirty="0">
                <a:solidFill>
                  <a:srgbClr val="121512"/>
                </a:solidFill>
                <a:effectLst/>
                <a:latin typeface="+mj-lt"/>
              </a:rPr>
              <a:t>de </a:t>
            </a:r>
            <a:r>
              <a:rPr lang="ro-RO" sz="1200" i="1" dirty="0" err="1" smtClean="0">
                <a:solidFill>
                  <a:srgbClr val="121512"/>
                </a:solidFill>
                <a:latin typeface="+mj-lt"/>
              </a:rPr>
              <a:t>S</a:t>
            </a:r>
            <a:r>
              <a:rPr lang="en-GB" sz="1200" i="1" dirty="0" err="1" smtClean="0">
                <a:solidFill>
                  <a:srgbClr val="121512"/>
                </a:solidFill>
                <a:effectLst/>
                <a:latin typeface="+mj-lt"/>
              </a:rPr>
              <a:t>abat</a:t>
            </a:r>
            <a:r>
              <a:rPr lang="en-GB" sz="1200" i="1" dirty="0" smtClean="0">
                <a:solidFill>
                  <a:srgbClr val="121512"/>
                </a:solidFill>
                <a:effectLst/>
                <a:latin typeface="+mj-lt"/>
              </a:rPr>
              <a:t> </a:t>
            </a:r>
            <a:r>
              <a:rPr lang="en-GB" sz="1200" i="1" dirty="0" err="1">
                <a:solidFill>
                  <a:srgbClr val="121512"/>
                </a:solidFill>
                <a:effectLst/>
                <a:latin typeface="+mj-lt"/>
              </a:rPr>
              <a:t>ocazia</a:t>
            </a:r>
            <a:r>
              <a:rPr lang="en-GB" sz="1200" i="1" dirty="0">
                <a:solidFill>
                  <a:srgbClr val="121512"/>
                </a:solidFill>
                <a:effectLst/>
                <a:latin typeface="+mj-lt"/>
              </a:rPr>
              <a:t> de a-L </a:t>
            </a:r>
            <a:r>
              <a:rPr lang="en-GB" sz="1200" i="1" dirty="0" err="1">
                <a:solidFill>
                  <a:srgbClr val="121512"/>
                </a:solidFill>
                <a:effectLst/>
                <a:latin typeface="+mj-lt"/>
              </a:rPr>
              <a:t>venera</a:t>
            </a:r>
            <a:r>
              <a:rPr lang="en-GB" sz="1200" i="1" dirty="0">
                <a:solidFill>
                  <a:srgbClr val="121512"/>
                </a:solidFill>
                <a:effectLst/>
                <a:latin typeface="+mj-lt"/>
              </a:rPr>
              <a:t> </a:t>
            </a:r>
            <a:r>
              <a:rPr lang="en-GB" sz="1200" i="1" dirty="0" err="1">
                <a:solidFill>
                  <a:srgbClr val="121512"/>
                </a:solidFill>
                <a:effectLst/>
                <a:latin typeface="+mj-lt"/>
              </a:rPr>
              <a:t>pe</a:t>
            </a:r>
            <a:r>
              <a:rPr lang="en-GB" sz="1200" i="1" dirty="0">
                <a:solidFill>
                  <a:srgbClr val="121512"/>
                </a:solidFill>
                <a:effectLst/>
                <a:latin typeface="+mj-lt"/>
              </a:rPr>
              <a:t> </a:t>
            </a:r>
            <a:r>
              <a:rPr lang="en-GB" sz="1200" i="1" dirty="0" err="1" smtClean="0">
                <a:solidFill>
                  <a:srgbClr val="121512"/>
                </a:solidFill>
                <a:effectLst/>
                <a:latin typeface="+mj-lt"/>
              </a:rPr>
              <a:t>Dumnezeu</a:t>
            </a:r>
            <a:r>
              <a:rPr lang="en-GB" sz="1200" i="1" dirty="0" smtClean="0">
                <a:solidFill>
                  <a:srgbClr val="121512"/>
                </a:solidFill>
                <a:effectLst/>
                <a:latin typeface="+mj-lt"/>
              </a:rPr>
              <a:t>.</a:t>
            </a:r>
            <a:r>
              <a:rPr lang="en-GB" sz="1200" i="1" dirty="0">
                <a:latin typeface="+mj-lt"/>
              </a:rPr>
              <a:t/>
            </a:r>
            <a:br>
              <a:rPr lang="en-GB" sz="1200" i="1" dirty="0">
                <a:latin typeface="+mj-lt"/>
              </a:rPr>
            </a:br>
            <a:r>
              <a:rPr lang="en-GB" sz="1200" b="0" i="1" dirty="0" err="1">
                <a:solidFill>
                  <a:srgbClr val="121512"/>
                </a:solidFill>
                <a:effectLst/>
                <a:latin typeface="+mj-lt"/>
              </a:rPr>
              <a:t>Împărtășește</a:t>
            </a:r>
            <a:r>
              <a:rPr lang="en-GB" sz="1200" b="0" i="1" dirty="0">
                <a:solidFill>
                  <a:srgbClr val="121512"/>
                </a:solidFill>
                <a:effectLst/>
                <a:latin typeface="+mj-lt"/>
              </a:rPr>
              <a:t> cu </a:t>
            </a:r>
            <a:r>
              <a:rPr lang="en-GB" sz="1200" b="0" i="1" dirty="0" err="1">
                <a:solidFill>
                  <a:srgbClr val="121512"/>
                </a:solidFill>
                <a:effectLst/>
                <a:latin typeface="+mj-lt"/>
              </a:rPr>
              <a:t>ceilalți</a:t>
            </a:r>
            <a:r>
              <a:rPr lang="en-GB" sz="1200" b="0" i="1" dirty="0">
                <a:solidFill>
                  <a:srgbClr val="121512"/>
                </a:solidFill>
                <a:effectLst/>
                <a:latin typeface="+mj-lt"/>
              </a:rPr>
              <a:t> </a:t>
            </a:r>
            <a:r>
              <a:rPr lang="en-GB" sz="1200" b="0" i="1" dirty="0" err="1">
                <a:solidFill>
                  <a:srgbClr val="121512"/>
                </a:solidFill>
                <a:effectLst/>
                <a:latin typeface="+mj-lt"/>
              </a:rPr>
              <a:t>ce</a:t>
            </a:r>
            <a:r>
              <a:rPr lang="en-GB" sz="1200" b="0" i="1" dirty="0">
                <a:solidFill>
                  <a:srgbClr val="121512"/>
                </a:solidFill>
                <a:effectLst/>
                <a:latin typeface="+mj-lt"/>
              </a:rPr>
              <a:t> ai </a:t>
            </a:r>
            <a:r>
              <a:rPr lang="en-GB" sz="1200" b="0" i="1" dirty="0" err="1">
                <a:solidFill>
                  <a:srgbClr val="121512"/>
                </a:solidFill>
                <a:effectLst/>
                <a:latin typeface="+mj-lt"/>
              </a:rPr>
              <a:t>învățat</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timpul</a:t>
            </a:r>
            <a:r>
              <a:rPr lang="en-GB" sz="1200" b="0" i="1" dirty="0">
                <a:solidFill>
                  <a:srgbClr val="121512"/>
                </a:solidFill>
                <a:effectLst/>
                <a:latin typeface="+mj-lt"/>
              </a:rPr>
              <a:t> </a:t>
            </a:r>
            <a:r>
              <a:rPr lang="en-GB" sz="1200" b="0" i="1" dirty="0" err="1">
                <a:solidFill>
                  <a:srgbClr val="121512"/>
                </a:solidFill>
                <a:effectLst/>
                <a:latin typeface="+mj-lt"/>
              </a:rPr>
              <a:t>săptămânii</a:t>
            </a:r>
            <a:r>
              <a:rPr lang="en-GB" sz="1200" b="0" i="1" dirty="0">
                <a:solidFill>
                  <a:srgbClr val="121512"/>
                </a:solidFill>
                <a:effectLst/>
                <a:latin typeface="+mj-lt"/>
              </a:rPr>
              <a:t> </a:t>
            </a:r>
            <a:r>
              <a:rPr lang="en-GB" sz="1200" b="0" i="1" dirty="0" err="1">
                <a:solidFill>
                  <a:srgbClr val="121512"/>
                </a:solidFill>
                <a:effectLst/>
                <a:latin typeface="+mj-lt"/>
              </a:rPr>
              <a:t>despre</a:t>
            </a:r>
            <a:r>
              <a:rPr lang="en-GB" sz="1200" b="0" i="1" dirty="0">
                <a:solidFill>
                  <a:srgbClr val="121512"/>
                </a:solidFill>
                <a:effectLst/>
                <a:latin typeface="+mj-lt"/>
              </a:rPr>
              <a:t> </a:t>
            </a:r>
            <a:r>
              <a:rPr lang="en-GB" sz="1200" b="0" i="1" dirty="0" err="1">
                <a:solidFill>
                  <a:srgbClr val="121512"/>
                </a:solidFill>
                <a:effectLst/>
                <a:latin typeface="+mj-lt"/>
              </a:rPr>
              <a:t>creația</a:t>
            </a:r>
            <a:r>
              <a:rPr lang="en-GB" sz="1200" b="0" i="1" dirty="0">
                <a:solidFill>
                  <a:srgbClr val="121512"/>
                </a:solidFill>
                <a:effectLst/>
                <a:latin typeface="+mj-lt"/>
              </a:rPr>
              <a:t> </a:t>
            </a:r>
            <a:r>
              <a:rPr lang="en-GB" sz="1200" b="0" i="1" dirty="0" err="1">
                <a:solidFill>
                  <a:srgbClr val="121512"/>
                </a:solidFill>
                <a:effectLst/>
                <a:latin typeface="+mj-lt"/>
              </a:rPr>
              <a:t>lui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dragostea</a:t>
            </a:r>
            <a:r>
              <a:rPr lang="en-GB" sz="1200" b="0" i="1" dirty="0">
                <a:solidFill>
                  <a:srgbClr val="121512"/>
                </a:solidFill>
                <a:effectLst/>
                <a:latin typeface="+mj-lt"/>
              </a:rPr>
              <a:t> Lui </a:t>
            </a:r>
            <a:r>
              <a:rPr lang="en-GB" sz="1200" b="0" i="1" dirty="0" err="1">
                <a:solidFill>
                  <a:srgbClr val="121512"/>
                </a:solidFill>
                <a:effectLst/>
                <a:latin typeface="+mj-lt"/>
              </a:rPr>
              <a:t>pentru</a:t>
            </a:r>
            <a:r>
              <a:rPr lang="en-GB" sz="1200" b="0" i="1" dirty="0">
                <a:solidFill>
                  <a:srgbClr val="121512"/>
                </a:solidFill>
                <a:effectLst/>
                <a:latin typeface="+mj-lt"/>
              </a:rPr>
              <a:t> </a:t>
            </a:r>
            <a:r>
              <a:rPr lang="en-GB" sz="1200" b="0" i="1" dirty="0" err="1">
                <a:solidFill>
                  <a:srgbClr val="121512"/>
                </a:solidFill>
                <a:effectLst/>
                <a:latin typeface="+mj-lt"/>
              </a:rPr>
              <a:t>noi</a:t>
            </a:r>
            <a:r>
              <a:rPr lang="en-GB" sz="1200" b="0" i="1" dirty="0">
                <a:solidFill>
                  <a:srgbClr val="121512"/>
                </a:solidFill>
                <a:effectLst/>
                <a:latin typeface="+mj-lt"/>
              </a:rPr>
              <a:t>. </a:t>
            </a:r>
            <a:r>
              <a:rPr lang="en-GB" sz="1200" b="0" i="1" dirty="0" err="1">
                <a:solidFill>
                  <a:srgbClr val="121512"/>
                </a:solidFill>
                <a:effectLst/>
                <a:latin typeface="+mj-lt"/>
              </a:rPr>
              <a:t>Aduceți</a:t>
            </a:r>
            <a:r>
              <a:rPr lang="en-GB" sz="1200" b="0" i="1" dirty="0">
                <a:solidFill>
                  <a:srgbClr val="121512"/>
                </a:solidFill>
                <a:effectLst/>
                <a:latin typeface="+mj-lt"/>
              </a:rPr>
              <a:t> </a:t>
            </a:r>
            <a:r>
              <a:rPr lang="en-GB" sz="1200" b="0" i="1" dirty="0" err="1">
                <a:solidFill>
                  <a:srgbClr val="121512"/>
                </a:solidFill>
                <a:effectLst/>
                <a:latin typeface="+mj-lt"/>
              </a:rPr>
              <a:t>poze</a:t>
            </a:r>
            <a:r>
              <a:rPr lang="en-GB" sz="1200" b="0" i="1" dirty="0">
                <a:solidFill>
                  <a:srgbClr val="121512"/>
                </a:solidFill>
                <a:effectLst/>
                <a:latin typeface="+mj-lt"/>
              </a:rPr>
              <a:t> </a:t>
            </a:r>
            <a:r>
              <a:rPr lang="en-GB" sz="1200" b="0" i="1" dirty="0" err="1">
                <a:solidFill>
                  <a:srgbClr val="121512"/>
                </a:solidFill>
                <a:effectLst/>
                <a:latin typeface="+mj-lt"/>
              </a:rPr>
              <a:t>sau</a:t>
            </a:r>
            <a:r>
              <a:rPr lang="en-GB" sz="1200" i="1" dirty="0">
                <a:solidFill>
                  <a:srgbClr val="121512"/>
                </a:solidFill>
                <a:latin typeface="+mj-lt"/>
              </a:rPr>
              <a:t> </a:t>
            </a:r>
            <a:r>
              <a:rPr lang="en-GB" sz="1200" i="1" dirty="0" err="1">
                <a:solidFill>
                  <a:srgbClr val="121512"/>
                </a:solidFill>
                <a:latin typeface="+mj-lt"/>
              </a:rPr>
              <a:t>lucrările</a:t>
            </a:r>
            <a:r>
              <a:rPr lang="en-GB" sz="1200" i="1" dirty="0">
                <a:solidFill>
                  <a:srgbClr val="121512"/>
                </a:solidFill>
                <a:latin typeface="+mj-lt"/>
              </a:rPr>
              <a:t> </a:t>
            </a:r>
            <a:r>
              <a:rPr lang="en-GB" sz="1200" i="1" dirty="0" err="1">
                <a:solidFill>
                  <a:srgbClr val="121512"/>
                </a:solidFill>
                <a:latin typeface="+mj-lt"/>
              </a:rPr>
              <a:t>voastre</a:t>
            </a:r>
            <a:r>
              <a:rPr lang="en-GB" sz="1200" i="1" dirty="0">
                <a:solidFill>
                  <a:srgbClr val="121512"/>
                </a:solidFill>
                <a:latin typeface="+mj-lt"/>
              </a:rPr>
              <a:t> din </a:t>
            </a:r>
            <a:r>
              <a:rPr lang="en-GB" sz="1200" i="1" dirty="0" err="1">
                <a:solidFill>
                  <a:srgbClr val="121512"/>
                </a:solidFill>
                <a:latin typeface="+mj-lt"/>
              </a:rPr>
              <a:t>această</a:t>
            </a:r>
            <a:r>
              <a:rPr lang="en-GB" sz="1200" i="1" dirty="0">
                <a:solidFill>
                  <a:srgbClr val="121512"/>
                </a:solidFill>
                <a:latin typeface="+mj-lt"/>
              </a:rPr>
              <a:t> </a:t>
            </a:r>
            <a:r>
              <a:rPr lang="en-GB" sz="1200" i="1" dirty="0" err="1">
                <a:solidFill>
                  <a:srgbClr val="121512"/>
                </a:solidFill>
                <a:latin typeface="+mj-lt"/>
              </a:rPr>
              <a:t>săptămână</a:t>
            </a:r>
            <a:r>
              <a:rPr lang="en-GB" sz="1200" b="0" i="1" dirty="0">
                <a:solidFill>
                  <a:srgbClr val="121512"/>
                </a:solidFill>
                <a:effectLst/>
                <a:latin typeface="+mj-lt"/>
              </a:rPr>
              <a:t> </a:t>
            </a:r>
            <a:r>
              <a:rPr lang="en-GB" sz="1200" b="0" i="1" dirty="0" err="1">
                <a:solidFill>
                  <a:srgbClr val="121512"/>
                </a:solidFill>
                <a:effectLst/>
                <a:latin typeface="+mj-lt"/>
              </a:rPr>
              <a:t>pentru</a:t>
            </a:r>
            <a:r>
              <a:rPr lang="en-GB" sz="1200" b="0" i="1" dirty="0">
                <a:solidFill>
                  <a:srgbClr val="121512"/>
                </a:solidFill>
                <a:effectLst/>
                <a:latin typeface="+mj-lt"/>
              </a:rPr>
              <a:t> a le </a:t>
            </a:r>
            <a:r>
              <a:rPr lang="en-GB" sz="1200" b="0" i="1" dirty="0" err="1">
                <a:solidFill>
                  <a:srgbClr val="121512"/>
                </a:solidFill>
                <a:effectLst/>
                <a:latin typeface="+mj-lt"/>
              </a:rPr>
              <a:t>arăta</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 </a:t>
            </a:r>
            <a:r>
              <a:rPr lang="en-GB" sz="1200" b="0" i="1" dirty="0" err="1">
                <a:solidFill>
                  <a:srgbClr val="121512"/>
                </a:solidFill>
                <a:effectLst/>
                <a:latin typeface="+mj-lt"/>
              </a:rPr>
              <a:t>povesti</a:t>
            </a:r>
            <a:r>
              <a:rPr lang="en-GB" sz="1200" b="0" i="1" dirty="0">
                <a:solidFill>
                  <a:srgbClr val="121512"/>
                </a:solidFill>
                <a:effectLst/>
                <a:latin typeface="+mj-lt"/>
              </a:rPr>
              <a:t> </a:t>
            </a:r>
            <a:r>
              <a:rPr lang="en-GB" sz="1200" b="0" i="1" dirty="0" err="1">
                <a:solidFill>
                  <a:srgbClr val="121512"/>
                </a:solidFill>
                <a:effectLst/>
                <a:latin typeface="+mj-lt"/>
              </a:rPr>
              <a:t>despre</a:t>
            </a:r>
            <a:r>
              <a:rPr lang="en-GB" sz="1200" b="0" i="1" dirty="0">
                <a:solidFill>
                  <a:srgbClr val="121512"/>
                </a:solidFill>
                <a:effectLst/>
                <a:latin typeface="+mj-lt"/>
              </a:rPr>
              <a:t> </a:t>
            </a:r>
            <a:r>
              <a:rPr lang="en-GB" sz="1200" b="0" i="1" dirty="0" err="1">
                <a:solidFill>
                  <a:srgbClr val="121512"/>
                </a:solidFill>
                <a:effectLst/>
                <a:latin typeface="+mj-lt"/>
              </a:rPr>
              <a:t>ele</a:t>
            </a:r>
            <a:r>
              <a:rPr lang="en-GB" sz="1200" b="0" i="1" dirty="0">
                <a:solidFill>
                  <a:srgbClr val="121512"/>
                </a:solidFill>
                <a:effectLst/>
                <a:latin typeface="+mj-lt"/>
              </a:rPr>
              <a:t>. </a:t>
            </a:r>
            <a:r>
              <a:rPr lang="en-GB" sz="1200" b="0" i="1" dirty="0" err="1">
                <a:solidFill>
                  <a:srgbClr val="121512"/>
                </a:solidFill>
                <a:effectLst/>
                <a:latin typeface="+mj-lt"/>
              </a:rPr>
              <a:t>Bucurați-vă</a:t>
            </a:r>
            <a:r>
              <a:rPr lang="en-GB" sz="1200" b="0" i="1" dirty="0">
                <a:solidFill>
                  <a:srgbClr val="121512"/>
                </a:solidFill>
                <a:effectLst/>
                <a:latin typeface="+mj-lt"/>
              </a:rPr>
              <a:t> de </a:t>
            </a:r>
            <a:r>
              <a:rPr lang="en-GB" sz="1200" b="0" i="1" dirty="0" err="1">
                <a:solidFill>
                  <a:srgbClr val="121512"/>
                </a:solidFill>
                <a:effectLst/>
                <a:latin typeface="+mj-lt"/>
              </a:rPr>
              <a:t>odihna</a:t>
            </a:r>
            <a:r>
              <a:rPr lang="en-GB" sz="1200" b="0" i="1" dirty="0">
                <a:solidFill>
                  <a:srgbClr val="121512"/>
                </a:solidFill>
                <a:effectLst/>
                <a:latin typeface="+mj-lt"/>
              </a:rPr>
              <a:t> de </a:t>
            </a:r>
            <a:r>
              <a:rPr lang="en-GB" sz="1200" b="0" i="1" dirty="0" err="1">
                <a:solidFill>
                  <a:srgbClr val="121512"/>
                </a:solidFill>
                <a:effectLst/>
                <a:latin typeface="+mj-lt"/>
              </a:rPr>
              <a:t>Sabat</a:t>
            </a:r>
            <a:r>
              <a:rPr lang="en-GB" sz="1200" b="0" i="1" dirty="0">
                <a:solidFill>
                  <a:srgbClr val="121512"/>
                </a:solidFill>
                <a:effectLst/>
                <a:latin typeface="+mj-lt"/>
              </a:rPr>
              <a:t>. </a:t>
            </a:r>
            <a:r>
              <a:rPr lang="en-GB" sz="1200" b="0" i="1" dirty="0" err="1">
                <a:solidFill>
                  <a:srgbClr val="121512"/>
                </a:solidFill>
                <a:effectLst/>
                <a:latin typeface="+mj-lt"/>
              </a:rPr>
              <a:t>Dacă</a:t>
            </a:r>
            <a:r>
              <a:rPr lang="en-GB" sz="1200" b="0" i="1" dirty="0">
                <a:solidFill>
                  <a:srgbClr val="121512"/>
                </a:solidFill>
                <a:effectLst/>
                <a:latin typeface="+mj-lt"/>
              </a:rPr>
              <a:t> </a:t>
            </a:r>
            <a:r>
              <a:rPr lang="en-GB" sz="1200" b="0" i="1" dirty="0" err="1">
                <a:solidFill>
                  <a:srgbClr val="121512"/>
                </a:solidFill>
                <a:effectLst/>
                <a:latin typeface="+mj-lt"/>
              </a:rPr>
              <a:t>este</a:t>
            </a:r>
            <a:r>
              <a:rPr lang="en-GB" sz="1200" b="0" i="1" dirty="0">
                <a:solidFill>
                  <a:srgbClr val="121512"/>
                </a:solidFill>
                <a:effectLst/>
                <a:latin typeface="+mj-lt"/>
              </a:rPr>
              <a:t> </a:t>
            </a:r>
            <a:r>
              <a:rPr lang="en-GB" sz="1200" b="0" i="1" dirty="0" err="1">
                <a:solidFill>
                  <a:srgbClr val="121512"/>
                </a:solidFill>
                <a:effectLst/>
                <a:latin typeface="+mj-lt"/>
              </a:rPr>
              <a:t>posibil</a:t>
            </a:r>
            <a:r>
              <a:rPr lang="en-GB" sz="1200" b="0" i="1" dirty="0">
                <a:solidFill>
                  <a:srgbClr val="121512"/>
                </a:solidFill>
                <a:effectLst/>
                <a:latin typeface="+mj-lt"/>
              </a:rPr>
              <a:t>, </a:t>
            </a:r>
            <a:r>
              <a:rPr lang="en-GB" sz="1200" b="0" i="1" dirty="0" err="1">
                <a:solidFill>
                  <a:srgbClr val="121512"/>
                </a:solidFill>
                <a:effectLst/>
                <a:latin typeface="+mj-lt"/>
              </a:rPr>
              <a:t>mâncați</a:t>
            </a:r>
            <a:r>
              <a:rPr lang="en-GB" sz="1200" b="0" i="1" dirty="0">
                <a:solidFill>
                  <a:srgbClr val="121512"/>
                </a:solidFill>
                <a:effectLst/>
                <a:latin typeface="+mj-lt"/>
              </a:rPr>
              <a:t> </a:t>
            </a:r>
            <a:r>
              <a:rPr lang="en-GB" sz="1200" b="0" i="1" dirty="0" err="1">
                <a:solidFill>
                  <a:srgbClr val="121512"/>
                </a:solidFill>
                <a:effectLst/>
                <a:latin typeface="+mj-lt"/>
              </a:rPr>
              <a:t>împreună</a:t>
            </a:r>
            <a:r>
              <a:rPr lang="en-GB" sz="1200" b="0" i="1" dirty="0">
                <a:solidFill>
                  <a:srgbClr val="121512"/>
                </a:solidFill>
                <a:effectLst/>
                <a:latin typeface="+mj-lt"/>
              </a:rPr>
              <a:t> ca o </a:t>
            </a:r>
            <a:r>
              <a:rPr lang="en-GB" sz="1200" b="0" i="1" dirty="0" err="1">
                <a:solidFill>
                  <a:srgbClr val="121512"/>
                </a:solidFill>
                <a:effectLst/>
                <a:latin typeface="+mj-lt"/>
              </a:rPr>
              <a:t>familie</a:t>
            </a:r>
            <a:r>
              <a:rPr lang="en-GB" sz="1200" b="0" i="1" dirty="0">
                <a:solidFill>
                  <a:srgbClr val="121512"/>
                </a:solidFill>
                <a:effectLst/>
                <a:latin typeface="+mj-lt"/>
              </a:rPr>
              <a:t> </a:t>
            </a:r>
            <a:r>
              <a:rPr lang="en-GB" sz="1200" b="0" i="1" dirty="0" err="1">
                <a:solidFill>
                  <a:srgbClr val="121512"/>
                </a:solidFill>
                <a:effectLst/>
                <a:latin typeface="+mj-lt"/>
              </a:rPr>
              <a:t>pentru</a:t>
            </a:r>
            <a:r>
              <a:rPr lang="en-GB" sz="1200" b="0" i="1" dirty="0">
                <a:solidFill>
                  <a:srgbClr val="121512"/>
                </a:solidFill>
                <a:effectLst/>
                <a:latin typeface="+mj-lt"/>
              </a:rPr>
              <a:t> a </a:t>
            </a:r>
            <a:r>
              <a:rPr lang="en-GB" sz="1200" b="0" i="1" dirty="0" err="1">
                <a:solidFill>
                  <a:srgbClr val="121512"/>
                </a:solidFill>
                <a:effectLst/>
                <a:latin typeface="+mj-lt"/>
              </a:rPr>
              <a:t>culmina</a:t>
            </a:r>
            <a:r>
              <a:rPr lang="en-GB" sz="1200" b="0" i="1" dirty="0">
                <a:solidFill>
                  <a:srgbClr val="121512"/>
                </a:solidFill>
                <a:effectLst/>
                <a:latin typeface="+mj-lt"/>
              </a:rPr>
              <a:t> </a:t>
            </a:r>
            <a:r>
              <a:rPr lang="en-GB" sz="1200" b="0" i="1" dirty="0" err="1">
                <a:solidFill>
                  <a:srgbClr val="121512"/>
                </a:solidFill>
                <a:effectLst/>
                <a:latin typeface="+mj-lt"/>
              </a:rPr>
              <a:t>această</a:t>
            </a:r>
            <a:r>
              <a:rPr lang="en-GB" sz="1200" b="0" i="1" dirty="0">
                <a:solidFill>
                  <a:srgbClr val="121512"/>
                </a:solidFill>
                <a:effectLst/>
                <a:latin typeface="+mj-lt"/>
              </a:rPr>
              <a:t> </a:t>
            </a:r>
            <a:r>
              <a:rPr lang="en-GB" sz="1200" b="0" i="1" dirty="0" err="1">
                <a:solidFill>
                  <a:srgbClr val="121512"/>
                </a:solidFill>
                <a:effectLst/>
                <a:latin typeface="+mj-lt"/>
              </a:rPr>
              <a:t>săptămână</a:t>
            </a:r>
            <a:r>
              <a:rPr lang="en-GB" sz="1200" b="0" i="1" dirty="0">
                <a:solidFill>
                  <a:srgbClr val="121512"/>
                </a:solidFill>
                <a:effectLst/>
                <a:latin typeface="+mj-lt"/>
              </a:rPr>
              <a:t> </a:t>
            </a:r>
            <a:r>
              <a:rPr lang="en-GB" sz="1200" b="0" i="1" dirty="0" err="1">
                <a:solidFill>
                  <a:srgbClr val="121512"/>
                </a:solidFill>
                <a:effectLst/>
                <a:latin typeface="+mj-lt"/>
              </a:rPr>
              <a:t>minunată</a:t>
            </a:r>
            <a:r>
              <a:rPr lang="en-GB" sz="1200" b="0" i="1" dirty="0">
                <a:solidFill>
                  <a:srgbClr val="121512"/>
                </a:solidFill>
                <a:effectLst/>
                <a:latin typeface="+mj-lt"/>
              </a:rPr>
              <a:t> de </a:t>
            </a:r>
            <a:r>
              <a:rPr lang="en-GB" sz="1200" b="0" i="1" dirty="0" err="1">
                <a:solidFill>
                  <a:srgbClr val="121512"/>
                </a:solidFill>
                <a:effectLst/>
                <a:latin typeface="+mj-lt"/>
              </a:rPr>
              <a:t>sărbătoare</a:t>
            </a:r>
            <a:r>
              <a:rPr lang="en-GB" sz="1200" b="0" i="1" dirty="0">
                <a:solidFill>
                  <a:srgbClr val="121512"/>
                </a:solidFill>
                <a:effectLst/>
                <a:latin typeface="+mj-lt"/>
              </a:rPr>
              <a:t>.</a:t>
            </a:r>
            <a:endParaRPr sz="1200" i="1" dirty="0">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381"/>
        <p:cNvGrpSpPr/>
        <p:nvPr/>
      </p:nvGrpSpPr>
      <p:grpSpPr>
        <a:xfrm>
          <a:off x="0" y="0"/>
          <a:ext cx="0" cy="0"/>
          <a:chOff x="0" y="0"/>
          <a:chExt cx="0" cy="0"/>
        </a:xfrm>
      </p:grpSpPr>
      <p:grpSp>
        <p:nvGrpSpPr>
          <p:cNvPr id="382" name="Google Shape;382;p14"/>
          <p:cNvGrpSpPr/>
          <p:nvPr/>
        </p:nvGrpSpPr>
        <p:grpSpPr>
          <a:xfrm>
            <a:off x="487797" y="580634"/>
            <a:ext cx="6584405" cy="9572176"/>
            <a:chOff x="0" y="-28575"/>
            <a:chExt cx="2359702" cy="3430452"/>
          </a:xfrm>
        </p:grpSpPr>
        <p:sp>
          <p:nvSpPr>
            <p:cNvPr id="383" name="Google Shape;383;p14"/>
            <p:cNvSpPr/>
            <p:nvPr/>
          </p:nvSpPr>
          <p:spPr>
            <a:xfrm>
              <a:off x="0" y="0"/>
              <a:ext cx="2359702" cy="3401877"/>
            </a:xfrm>
            <a:custGeom>
              <a:avLst/>
              <a:gdLst/>
              <a:ahLst/>
              <a:cxnLst/>
              <a:rect l="l" t="t" r="r" b="b"/>
              <a:pathLst>
                <a:path w="2359702" h="3401877" extrusionOk="0">
                  <a:moveTo>
                    <a:pt x="43504" y="0"/>
                  </a:moveTo>
                  <a:lnTo>
                    <a:pt x="2316198" y="0"/>
                  </a:lnTo>
                  <a:cubicBezTo>
                    <a:pt x="2327736" y="0"/>
                    <a:pt x="2338801" y="4583"/>
                    <a:pt x="2346960" y="12742"/>
                  </a:cubicBezTo>
                  <a:cubicBezTo>
                    <a:pt x="2355119" y="20901"/>
                    <a:pt x="2359702" y="31966"/>
                    <a:pt x="2359702" y="43504"/>
                  </a:cubicBezTo>
                  <a:lnTo>
                    <a:pt x="2359702" y="3358373"/>
                  </a:lnTo>
                  <a:cubicBezTo>
                    <a:pt x="2359702" y="3382399"/>
                    <a:pt x="2340225" y="3401877"/>
                    <a:pt x="2316198" y="3401877"/>
                  </a:cubicBezTo>
                  <a:lnTo>
                    <a:pt x="43504" y="3401877"/>
                  </a:lnTo>
                  <a:cubicBezTo>
                    <a:pt x="19478" y="3401877"/>
                    <a:pt x="0" y="3382399"/>
                    <a:pt x="0" y="3358373"/>
                  </a:cubicBezTo>
                  <a:lnTo>
                    <a:pt x="0" y="43504"/>
                  </a:lnTo>
                  <a:cubicBezTo>
                    <a:pt x="0" y="19478"/>
                    <a:pt x="19478" y="0"/>
                    <a:pt x="43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txBox="1"/>
            <p:nvPr/>
          </p:nvSpPr>
          <p:spPr>
            <a:xfrm>
              <a:off x="0" y="-28575"/>
              <a:ext cx="2359702" cy="3430452"/>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5" name="Google Shape;385;p14"/>
          <p:cNvSpPr txBox="1"/>
          <p:nvPr/>
        </p:nvSpPr>
        <p:spPr>
          <a:xfrm>
            <a:off x="623459" y="2735284"/>
            <a:ext cx="6180539" cy="775597"/>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None/>
            </a:pPr>
            <a:r>
              <a:rPr lang="en-US" sz="3600" b="1" i="0" u="none" strike="noStrike" cap="none" dirty="0">
                <a:solidFill>
                  <a:srgbClr val="3A696E"/>
                </a:solidFill>
                <a:latin typeface="Arial"/>
                <a:ea typeface="Arial"/>
                <a:cs typeface="Arial"/>
                <a:sym typeface="Arial"/>
              </a:rPr>
              <a:t>SECTIUNEA DE ACTIVITĂȚI</a:t>
            </a:r>
            <a:endParaRPr sz="1050" dirty="0"/>
          </a:p>
        </p:txBody>
      </p:sp>
      <p:sp>
        <p:nvSpPr>
          <p:cNvPr id="386" name="Google Shape;386;p14"/>
          <p:cNvSpPr txBox="1"/>
          <p:nvPr/>
        </p:nvSpPr>
        <p:spPr>
          <a:xfrm>
            <a:off x="623460" y="1077969"/>
            <a:ext cx="6180540" cy="1647759"/>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CELEBRAREA</a:t>
            </a:r>
            <a:endParaRPr dirty="0"/>
          </a:p>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CREȚIEI </a:t>
            </a:r>
            <a:endParaRPr dirty="0"/>
          </a:p>
        </p:txBody>
      </p:sp>
      <p:grpSp>
        <p:nvGrpSpPr>
          <p:cNvPr id="387" name="Google Shape;387;p14"/>
          <p:cNvGrpSpPr/>
          <p:nvPr/>
        </p:nvGrpSpPr>
        <p:grpSpPr>
          <a:xfrm>
            <a:off x="1929239" y="3785349"/>
            <a:ext cx="3568981" cy="1006496"/>
            <a:chOff x="0" y="-47625"/>
            <a:chExt cx="1279042" cy="360706"/>
          </a:xfrm>
        </p:grpSpPr>
        <p:sp>
          <p:nvSpPr>
            <p:cNvPr id="388" name="Google Shape;388;p14"/>
            <p:cNvSpPr/>
            <p:nvPr/>
          </p:nvSpPr>
          <p:spPr>
            <a:xfrm>
              <a:off x="0" y="0"/>
              <a:ext cx="1279042" cy="313081"/>
            </a:xfrm>
            <a:custGeom>
              <a:avLst/>
              <a:gdLst/>
              <a:ahLst/>
              <a:cxnLst/>
              <a:rect l="l" t="t" r="r" b="b"/>
              <a:pathLst>
                <a:path w="1279042" h="313081" extrusionOk="0">
                  <a:moveTo>
                    <a:pt x="80261" y="0"/>
                  </a:moveTo>
                  <a:lnTo>
                    <a:pt x="1198781" y="0"/>
                  </a:lnTo>
                  <a:cubicBezTo>
                    <a:pt x="1220068" y="0"/>
                    <a:pt x="1240482" y="8456"/>
                    <a:pt x="1255534" y="23508"/>
                  </a:cubicBezTo>
                  <a:cubicBezTo>
                    <a:pt x="1270586" y="38560"/>
                    <a:pt x="1279042" y="58975"/>
                    <a:pt x="1279042" y="80261"/>
                  </a:cubicBezTo>
                  <a:lnTo>
                    <a:pt x="1279042" y="232819"/>
                  </a:lnTo>
                  <a:cubicBezTo>
                    <a:pt x="1279042" y="254106"/>
                    <a:pt x="1270586" y="274521"/>
                    <a:pt x="1255534" y="289573"/>
                  </a:cubicBezTo>
                  <a:cubicBezTo>
                    <a:pt x="1240482" y="304625"/>
                    <a:pt x="1220068" y="313081"/>
                    <a:pt x="1198781" y="313081"/>
                  </a:cubicBezTo>
                  <a:lnTo>
                    <a:pt x="80261" y="313081"/>
                  </a:lnTo>
                  <a:cubicBezTo>
                    <a:pt x="58975" y="313081"/>
                    <a:pt x="38560" y="304625"/>
                    <a:pt x="23508" y="289573"/>
                  </a:cubicBezTo>
                  <a:cubicBezTo>
                    <a:pt x="8456" y="274521"/>
                    <a:pt x="0" y="254106"/>
                    <a:pt x="0" y="232819"/>
                  </a:cubicBezTo>
                  <a:lnTo>
                    <a:pt x="0" y="80261"/>
                  </a:lnTo>
                  <a:cubicBezTo>
                    <a:pt x="0" y="58975"/>
                    <a:pt x="8456" y="38560"/>
                    <a:pt x="23508" y="23508"/>
                  </a:cubicBezTo>
                  <a:cubicBezTo>
                    <a:pt x="38560" y="8456"/>
                    <a:pt x="58975" y="0"/>
                    <a:pt x="80261"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txBox="1"/>
            <p:nvPr/>
          </p:nvSpPr>
          <p:spPr>
            <a:xfrm>
              <a:off x="0" y="-47625"/>
              <a:ext cx="1279042" cy="360706"/>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90" name="Google Shape;390;p14"/>
          <p:cNvSpPr txBox="1"/>
          <p:nvPr/>
        </p:nvSpPr>
        <p:spPr>
          <a:xfrm>
            <a:off x="2325986" y="4090247"/>
            <a:ext cx="2775489" cy="535531"/>
          </a:xfrm>
          <a:prstGeom prst="rect">
            <a:avLst/>
          </a:prstGeom>
          <a:noFill/>
          <a:ln>
            <a:noFill/>
          </a:ln>
        </p:spPr>
        <p:txBody>
          <a:bodyPr spcFirstLastPara="1" wrap="square" lIns="0" tIns="0" rIns="0" bIns="0" anchor="t" anchorCtr="0">
            <a:spAutoFit/>
          </a:bodyPr>
          <a:lstStyle/>
          <a:p>
            <a:pPr marL="0" marR="0" lvl="0" indent="0" algn="ctr" rtl="0">
              <a:lnSpc>
                <a:spcPct val="174000"/>
              </a:lnSpc>
              <a:spcBef>
                <a:spcPts val="0"/>
              </a:spcBef>
              <a:spcAft>
                <a:spcPts val="0"/>
              </a:spcAft>
              <a:buNone/>
            </a:pPr>
            <a:r>
              <a:rPr lang="en-US" sz="2000" b="1" i="0" u="none" strike="noStrike" cap="none" dirty="0" err="1">
                <a:solidFill>
                  <a:srgbClr val="000000"/>
                </a:solidFill>
                <a:latin typeface="Arial"/>
                <a:ea typeface="Arial"/>
                <a:cs typeface="Arial"/>
                <a:sym typeface="Arial"/>
              </a:rPr>
              <a:t>Roata</a:t>
            </a:r>
            <a:r>
              <a:rPr lang="en-US" sz="2000" b="1" i="0" u="none" strike="noStrike" cap="none" dirty="0">
                <a:solidFill>
                  <a:srgbClr val="000000"/>
                </a:solidFill>
                <a:latin typeface="Arial"/>
                <a:ea typeface="Arial"/>
                <a:cs typeface="Arial"/>
                <a:sym typeface="Arial"/>
              </a:rPr>
              <a:t> </a:t>
            </a:r>
            <a:r>
              <a:rPr lang="en-US" sz="2000" b="1" i="0" u="none" strike="noStrike" cap="none" dirty="0" err="1">
                <a:solidFill>
                  <a:srgbClr val="000000"/>
                </a:solidFill>
                <a:latin typeface="Arial"/>
                <a:ea typeface="Arial"/>
                <a:cs typeface="Arial"/>
                <a:sym typeface="Arial"/>
              </a:rPr>
              <a:t>Creației</a:t>
            </a:r>
            <a:endParaRPr dirty="0"/>
          </a:p>
        </p:txBody>
      </p:sp>
      <p:grpSp>
        <p:nvGrpSpPr>
          <p:cNvPr id="391" name="Google Shape;391;p14"/>
          <p:cNvGrpSpPr/>
          <p:nvPr/>
        </p:nvGrpSpPr>
        <p:grpSpPr>
          <a:xfrm>
            <a:off x="1929239" y="4776307"/>
            <a:ext cx="3568981" cy="1006496"/>
            <a:chOff x="0" y="-47625"/>
            <a:chExt cx="1279042" cy="360706"/>
          </a:xfrm>
        </p:grpSpPr>
        <p:sp>
          <p:nvSpPr>
            <p:cNvPr id="392" name="Google Shape;392;p14"/>
            <p:cNvSpPr/>
            <p:nvPr/>
          </p:nvSpPr>
          <p:spPr>
            <a:xfrm>
              <a:off x="0" y="0"/>
              <a:ext cx="1279042" cy="313081"/>
            </a:xfrm>
            <a:custGeom>
              <a:avLst/>
              <a:gdLst/>
              <a:ahLst/>
              <a:cxnLst/>
              <a:rect l="l" t="t" r="r" b="b"/>
              <a:pathLst>
                <a:path w="1279042" h="313081" extrusionOk="0">
                  <a:moveTo>
                    <a:pt x="80261" y="0"/>
                  </a:moveTo>
                  <a:lnTo>
                    <a:pt x="1198781" y="0"/>
                  </a:lnTo>
                  <a:cubicBezTo>
                    <a:pt x="1220068" y="0"/>
                    <a:pt x="1240482" y="8456"/>
                    <a:pt x="1255534" y="23508"/>
                  </a:cubicBezTo>
                  <a:cubicBezTo>
                    <a:pt x="1270586" y="38560"/>
                    <a:pt x="1279042" y="58975"/>
                    <a:pt x="1279042" y="80261"/>
                  </a:cubicBezTo>
                  <a:lnTo>
                    <a:pt x="1279042" y="232819"/>
                  </a:lnTo>
                  <a:cubicBezTo>
                    <a:pt x="1279042" y="254106"/>
                    <a:pt x="1270586" y="274521"/>
                    <a:pt x="1255534" y="289573"/>
                  </a:cubicBezTo>
                  <a:cubicBezTo>
                    <a:pt x="1240482" y="304625"/>
                    <a:pt x="1220068" y="313081"/>
                    <a:pt x="1198781" y="313081"/>
                  </a:cubicBezTo>
                  <a:lnTo>
                    <a:pt x="80261" y="313081"/>
                  </a:lnTo>
                  <a:cubicBezTo>
                    <a:pt x="58975" y="313081"/>
                    <a:pt x="38560" y="304625"/>
                    <a:pt x="23508" y="289573"/>
                  </a:cubicBezTo>
                  <a:cubicBezTo>
                    <a:pt x="8456" y="274521"/>
                    <a:pt x="0" y="254106"/>
                    <a:pt x="0" y="232819"/>
                  </a:cubicBezTo>
                  <a:lnTo>
                    <a:pt x="0" y="80261"/>
                  </a:lnTo>
                  <a:cubicBezTo>
                    <a:pt x="0" y="58975"/>
                    <a:pt x="8456" y="38560"/>
                    <a:pt x="23508" y="23508"/>
                  </a:cubicBezTo>
                  <a:cubicBezTo>
                    <a:pt x="38560" y="8456"/>
                    <a:pt x="58975" y="0"/>
                    <a:pt x="80261"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txBox="1"/>
            <p:nvPr/>
          </p:nvSpPr>
          <p:spPr>
            <a:xfrm>
              <a:off x="0" y="-47625"/>
              <a:ext cx="1279042" cy="360706"/>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94" name="Google Shape;394;p14"/>
          <p:cNvSpPr txBox="1"/>
          <p:nvPr/>
        </p:nvSpPr>
        <p:spPr>
          <a:xfrm>
            <a:off x="2325986" y="5081205"/>
            <a:ext cx="2775489" cy="535531"/>
          </a:xfrm>
          <a:prstGeom prst="rect">
            <a:avLst/>
          </a:prstGeom>
          <a:noFill/>
          <a:ln>
            <a:noFill/>
          </a:ln>
        </p:spPr>
        <p:txBody>
          <a:bodyPr spcFirstLastPara="1" wrap="square" lIns="0" tIns="0" rIns="0" bIns="0" anchor="t" anchorCtr="0">
            <a:spAutoFit/>
          </a:bodyPr>
          <a:lstStyle/>
          <a:p>
            <a:pPr marL="0" marR="0" lvl="0" indent="0" algn="ctr" rtl="0">
              <a:lnSpc>
                <a:spcPct val="174000"/>
              </a:lnSpc>
              <a:spcBef>
                <a:spcPts val="0"/>
              </a:spcBef>
              <a:spcAft>
                <a:spcPts val="0"/>
              </a:spcAft>
              <a:buNone/>
            </a:pPr>
            <a:r>
              <a:rPr lang="en-US" sz="2000" b="1" i="0" u="none" strike="noStrike" cap="none" dirty="0" err="1">
                <a:solidFill>
                  <a:srgbClr val="000000"/>
                </a:solidFill>
                <a:latin typeface="Arial"/>
                <a:ea typeface="Arial"/>
                <a:cs typeface="Arial"/>
                <a:sym typeface="Arial"/>
              </a:rPr>
              <a:t>Mobilul</a:t>
            </a:r>
            <a:r>
              <a:rPr lang="en-US" sz="2000" b="1" i="0" u="none" strike="noStrike" cap="none" dirty="0">
                <a:solidFill>
                  <a:srgbClr val="000000"/>
                </a:solidFill>
                <a:latin typeface="Arial"/>
                <a:ea typeface="Arial"/>
                <a:cs typeface="Arial"/>
                <a:sym typeface="Arial"/>
              </a:rPr>
              <a:t> </a:t>
            </a:r>
            <a:r>
              <a:rPr lang="en-US" sz="2000" b="1" i="0" u="none" strike="noStrike" cap="none" dirty="0" err="1">
                <a:solidFill>
                  <a:srgbClr val="000000"/>
                </a:solidFill>
                <a:latin typeface="Arial"/>
                <a:ea typeface="Arial"/>
                <a:cs typeface="Arial"/>
                <a:sym typeface="Arial"/>
              </a:rPr>
              <a:t>Crea</a:t>
            </a:r>
            <a:r>
              <a:rPr lang="en-US" sz="2000" b="1" dirty="0" err="1"/>
              <a:t>ției</a:t>
            </a:r>
            <a:endParaRPr dirty="0"/>
          </a:p>
        </p:txBody>
      </p:sp>
      <p:grpSp>
        <p:nvGrpSpPr>
          <p:cNvPr id="395" name="Google Shape;395;p14"/>
          <p:cNvGrpSpPr/>
          <p:nvPr/>
        </p:nvGrpSpPr>
        <p:grpSpPr>
          <a:xfrm>
            <a:off x="1929239" y="5764213"/>
            <a:ext cx="3568981" cy="1006496"/>
            <a:chOff x="0" y="-47625"/>
            <a:chExt cx="1279042" cy="360706"/>
          </a:xfrm>
        </p:grpSpPr>
        <p:sp>
          <p:nvSpPr>
            <p:cNvPr id="396" name="Google Shape;396;p14"/>
            <p:cNvSpPr/>
            <p:nvPr/>
          </p:nvSpPr>
          <p:spPr>
            <a:xfrm>
              <a:off x="0" y="0"/>
              <a:ext cx="1279042" cy="313081"/>
            </a:xfrm>
            <a:custGeom>
              <a:avLst/>
              <a:gdLst/>
              <a:ahLst/>
              <a:cxnLst/>
              <a:rect l="l" t="t" r="r" b="b"/>
              <a:pathLst>
                <a:path w="1279042" h="313081" extrusionOk="0">
                  <a:moveTo>
                    <a:pt x="80261" y="0"/>
                  </a:moveTo>
                  <a:lnTo>
                    <a:pt x="1198781" y="0"/>
                  </a:lnTo>
                  <a:cubicBezTo>
                    <a:pt x="1220068" y="0"/>
                    <a:pt x="1240482" y="8456"/>
                    <a:pt x="1255534" y="23508"/>
                  </a:cubicBezTo>
                  <a:cubicBezTo>
                    <a:pt x="1270586" y="38560"/>
                    <a:pt x="1279042" y="58975"/>
                    <a:pt x="1279042" y="80261"/>
                  </a:cubicBezTo>
                  <a:lnTo>
                    <a:pt x="1279042" y="232819"/>
                  </a:lnTo>
                  <a:cubicBezTo>
                    <a:pt x="1279042" y="254106"/>
                    <a:pt x="1270586" y="274521"/>
                    <a:pt x="1255534" y="289573"/>
                  </a:cubicBezTo>
                  <a:cubicBezTo>
                    <a:pt x="1240482" y="304625"/>
                    <a:pt x="1220068" y="313081"/>
                    <a:pt x="1198781" y="313081"/>
                  </a:cubicBezTo>
                  <a:lnTo>
                    <a:pt x="80261" y="313081"/>
                  </a:lnTo>
                  <a:cubicBezTo>
                    <a:pt x="58975" y="313081"/>
                    <a:pt x="38560" y="304625"/>
                    <a:pt x="23508" y="289573"/>
                  </a:cubicBezTo>
                  <a:cubicBezTo>
                    <a:pt x="8456" y="274521"/>
                    <a:pt x="0" y="254106"/>
                    <a:pt x="0" y="232819"/>
                  </a:cubicBezTo>
                  <a:lnTo>
                    <a:pt x="0" y="80261"/>
                  </a:lnTo>
                  <a:cubicBezTo>
                    <a:pt x="0" y="58975"/>
                    <a:pt x="8456" y="38560"/>
                    <a:pt x="23508" y="23508"/>
                  </a:cubicBezTo>
                  <a:cubicBezTo>
                    <a:pt x="38560" y="8456"/>
                    <a:pt x="58975" y="0"/>
                    <a:pt x="80261"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txBox="1"/>
            <p:nvPr/>
          </p:nvSpPr>
          <p:spPr>
            <a:xfrm>
              <a:off x="0" y="-47625"/>
              <a:ext cx="1279042" cy="360706"/>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98" name="Google Shape;398;p14"/>
          <p:cNvSpPr txBox="1"/>
          <p:nvPr/>
        </p:nvSpPr>
        <p:spPr>
          <a:xfrm>
            <a:off x="1876201" y="5782803"/>
            <a:ext cx="3568981" cy="1071062"/>
          </a:xfrm>
          <a:prstGeom prst="rect">
            <a:avLst/>
          </a:prstGeom>
          <a:noFill/>
          <a:ln>
            <a:noFill/>
          </a:ln>
        </p:spPr>
        <p:txBody>
          <a:bodyPr spcFirstLastPara="1" wrap="square" lIns="0" tIns="0" rIns="0" bIns="0" anchor="t" anchorCtr="0">
            <a:spAutoFit/>
          </a:bodyPr>
          <a:lstStyle/>
          <a:p>
            <a:pPr marL="0" marR="0" lvl="0" indent="0" algn="ctr" rtl="0">
              <a:lnSpc>
                <a:spcPct val="174000"/>
              </a:lnSpc>
              <a:spcBef>
                <a:spcPts val="0"/>
              </a:spcBef>
              <a:spcAft>
                <a:spcPts val="0"/>
              </a:spcAft>
              <a:buNone/>
            </a:pPr>
            <a:r>
              <a:rPr lang="en-US" sz="2000" b="1" i="0" u="none" strike="noStrike" cap="none" dirty="0" err="1">
                <a:solidFill>
                  <a:srgbClr val="000000"/>
                </a:solidFill>
                <a:latin typeface="Arial"/>
                <a:ea typeface="Arial"/>
                <a:cs typeface="Arial"/>
                <a:sym typeface="Arial"/>
              </a:rPr>
              <a:t>Vânătoarea</a:t>
            </a:r>
            <a:r>
              <a:rPr lang="en-US" sz="2000" b="1" i="0" u="none" strike="noStrike" cap="none" dirty="0">
                <a:solidFill>
                  <a:srgbClr val="000000"/>
                </a:solidFill>
                <a:latin typeface="Arial"/>
                <a:ea typeface="Arial"/>
                <a:cs typeface="Arial"/>
                <a:sym typeface="Arial"/>
              </a:rPr>
              <a:t> de </a:t>
            </a:r>
            <a:r>
              <a:rPr lang="en-US" sz="2000" b="1" i="0" u="none" strike="noStrike" cap="none" dirty="0" err="1">
                <a:solidFill>
                  <a:srgbClr val="000000"/>
                </a:solidFill>
                <a:latin typeface="Arial"/>
                <a:ea typeface="Arial"/>
                <a:cs typeface="Arial"/>
                <a:sym typeface="Arial"/>
              </a:rPr>
              <a:t>Comori</a:t>
            </a:r>
            <a:r>
              <a:rPr lang="en-US" sz="2000" b="1" i="0" u="none" strike="noStrike" cap="none" dirty="0">
                <a:solidFill>
                  <a:srgbClr val="000000"/>
                </a:solidFill>
                <a:latin typeface="Arial"/>
                <a:ea typeface="Arial"/>
                <a:cs typeface="Arial"/>
                <a:sym typeface="Arial"/>
              </a:rPr>
              <a:t> a </a:t>
            </a:r>
            <a:r>
              <a:rPr lang="en-US" sz="2000" b="1" i="0" u="none" strike="noStrike" cap="none" dirty="0" err="1">
                <a:solidFill>
                  <a:srgbClr val="000000"/>
                </a:solidFill>
                <a:latin typeface="Arial"/>
                <a:ea typeface="Arial"/>
                <a:cs typeface="Arial"/>
                <a:sym typeface="Arial"/>
              </a:rPr>
              <a:t>Creției</a:t>
            </a:r>
            <a:r>
              <a:rPr lang="en-US" sz="2000" b="1" i="0" u="none" strike="noStrike" cap="none" dirty="0">
                <a:solidFill>
                  <a:srgbClr val="000000"/>
                </a:solidFill>
                <a:latin typeface="Arial"/>
                <a:ea typeface="Arial"/>
                <a:cs typeface="Arial"/>
                <a:sym typeface="Arial"/>
              </a:rPr>
              <a:t> </a:t>
            </a:r>
            <a:endParaRPr dirty="0"/>
          </a:p>
        </p:txBody>
      </p:sp>
      <p:grpSp>
        <p:nvGrpSpPr>
          <p:cNvPr id="399" name="Google Shape;399;p14"/>
          <p:cNvGrpSpPr/>
          <p:nvPr/>
        </p:nvGrpSpPr>
        <p:grpSpPr>
          <a:xfrm>
            <a:off x="1929239" y="6752119"/>
            <a:ext cx="3568981" cy="1006496"/>
            <a:chOff x="0" y="-47625"/>
            <a:chExt cx="1279042" cy="360706"/>
          </a:xfrm>
        </p:grpSpPr>
        <p:sp>
          <p:nvSpPr>
            <p:cNvPr id="400" name="Google Shape;400;p14"/>
            <p:cNvSpPr/>
            <p:nvPr/>
          </p:nvSpPr>
          <p:spPr>
            <a:xfrm>
              <a:off x="0" y="0"/>
              <a:ext cx="1279042" cy="313081"/>
            </a:xfrm>
            <a:custGeom>
              <a:avLst/>
              <a:gdLst/>
              <a:ahLst/>
              <a:cxnLst/>
              <a:rect l="l" t="t" r="r" b="b"/>
              <a:pathLst>
                <a:path w="1279042" h="313081" extrusionOk="0">
                  <a:moveTo>
                    <a:pt x="80261" y="0"/>
                  </a:moveTo>
                  <a:lnTo>
                    <a:pt x="1198781" y="0"/>
                  </a:lnTo>
                  <a:cubicBezTo>
                    <a:pt x="1220068" y="0"/>
                    <a:pt x="1240482" y="8456"/>
                    <a:pt x="1255534" y="23508"/>
                  </a:cubicBezTo>
                  <a:cubicBezTo>
                    <a:pt x="1270586" y="38560"/>
                    <a:pt x="1279042" y="58975"/>
                    <a:pt x="1279042" y="80261"/>
                  </a:cubicBezTo>
                  <a:lnTo>
                    <a:pt x="1279042" y="232819"/>
                  </a:lnTo>
                  <a:cubicBezTo>
                    <a:pt x="1279042" y="254106"/>
                    <a:pt x="1270586" y="274521"/>
                    <a:pt x="1255534" y="289573"/>
                  </a:cubicBezTo>
                  <a:cubicBezTo>
                    <a:pt x="1240482" y="304625"/>
                    <a:pt x="1220068" y="313081"/>
                    <a:pt x="1198781" y="313081"/>
                  </a:cubicBezTo>
                  <a:lnTo>
                    <a:pt x="80261" y="313081"/>
                  </a:lnTo>
                  <a:cubicBezTo>
                    <a:pt x="58975" y="313081"/>
                    <a:pt x="38560" y="304625"/>
                    <a:pt x="23508" y="289573"/>
                  </a:cubicBezTo>
                  <a:cubicBezTo>
                    <a:pt x="8456" y="274521"/>
                    <a:pt x="0" y="254106"/>
                    <a:pt x="0" y="232819"/>
                  </a:cubicBezTo>
                  <a:lnTo>
                    <a:pt x="0" y="80261"/>
                  </a:lnTo>
                  <a:cubicBezTo>
                    <a:pt x="0" y="58975"/>
                    <a:pt x="8456" y="38560"/>
                    <a:pt x="23508" y="23508"/>
                  </a:cubicBezTo>
                  <a:cubicBezTo>
                    <a:pt x="38560" y="8456"/>
                    <a:pt x="58975" y="0"/>
                    <a:pt x="80261"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txBox="1"/>
            <p:nvPr/>
          </p:nvSpPr>
          <p:spPr>
            <a:xfrm>
              <a:off x="0" y="-47625"/>
              <a:ext cx="1279042" cy="360706"/>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02" name="Google Shape;402;p14"/>
          <p:cNvSpPr txBox="1"/>
          <p:nvPr/>
        </p:nvSpPr>
        <p:spPr>
          <a:xfrm>
            <a:off x="2112029" y="6753642"/>
            <a:ext cx="3097323" cy="1071062"/>
          </a:xfrm>
          <a:prstGeom prst="rect">
            <a:avLst/>
          </a:prstGeom>
          <a:noFill/>
          <a:ln>
            <a:noFill/>
          </a:ln>
        </p:spPr>
        <p:txBody>
          <a:bodyPr spcFirstLastPara="1" wrap="square" lIns="0" tIns="0" rIns="0" bIns="0" anchor="t" anchorCtr="0">
            <a:spAutoFit/>
          </a:bodyPr>
          <a:lstStyle/>
          <a:p>
            <a:pPr marL="0" marR="0" lvl="0" indent="0" algn="ctr" rtl="0">
              <a:lnSpc>
                <a:spcPct val="174000"/>
              </a:lnSpc>
              <a:spcBef>
                <a:spcPts val="0"/>
              </a:spcBef>
              <a:spcAft>
                <a:spcPts val="0"/>
              </a:spcAft>
              <a:buNone/>
            </a:pPr>
            <a:r>
              <a:rPr lang="en-US" sz="2000" b="1" i="0" u="none" strike="noStrike" cap="none" dirty="0" err="1">
                <a:solidFill>
                  <a:srgbClr val="000000"/>
                </a:solidFill>
                <a:latin typeface="Arial"/>
                <a:ea typeface="Arial"/>
                <a:cs typeface="Arial"/>
                <a:sym typeface="Arial"/>
              </a:rPr>
              <a:t>Fișa</a:t>
            </a:r>
            <a:r>
              <a:rPr lang="en-US" sz="2000" b="1" i="0" u="none" strike="noStrike" cap="none" dirty="0">
                <a:solidFill>
                  <a:srgbClr val="000000"/>
                </a:solidFill>
                <a:latin typeface="Arial"/>
                <a:ea typeface="Arial"/>
                <a:cs typeface="Arial"/>
                <a:sym typeface="Arial"/>
              </a:rPr>
              <a:t> de </a:t>
            </a:r>
            <a:r>
              <a:rPr lang="en-US" sz="2000" b="1" i="0" u="none" strike="noStrike" cap="none" dirty="0" err="1">
                <a:solidFill>
                  <a:srgbClr val="000000"/>
                </a:solidFill>
                <a:latin typeface="Arial"/>
                <a:ea typeface="Arial"/>
                <a:cs typeface="Arial"/>
                <a:sym typeface="Arial"/>
              </a:rPr>
              <a:t>observație</a:t>
            </a:r>
            <a:r>
              <a:rPr lang="en-US" sz="2000" b="1" i="0" u="none" strike="noStrike" cap="none" dirty="0">
                <a:solidFill>
                  <a:srgbClr val="000000"/>
                </a:solidFill>
                <a:latin typeface="Arial"/>
                <a:ea typeface="Arial"/>
                <a:cs typeface="Arial"/>
                <a:sym typeface="Arial"/>
              </a:rPr>
              <a:t> a </a:t>
            </a:r>
            <a:r>
              <a:rPr lang="en-US" sz="2000" b="1" i="0" u="none" strike="noStrike" cap="none" dirty="0" err="1">
                <a:solidFill>
                  <a:srgbClr val="000000"/>
                </a:solidFill>
                <a:latin typeface="Arial"/>
                <a:ea typeface="Arial"/>
                <a:cs typeface="Arial"/>
                <a:sym typeface="Arial"/>
              </a:rPr>
              <a:t>păsărilor</a:t>
            </a:r>
            <a:endParaRPr dirty="0"/>
          </a:p>
        </p:txBody>
      </p:sp>
      <p:grpSp>
        <p:nvGrpSpPr>
          <p:cNvPr id="403" name="Google Shape;403;p14"/>
          <p:cNvGrpSpPr/>
          <p:nvPr/>
        </p:nvGrpSpPr>
        <p:grpSpPr>
          <a:xfrm>
            <a:off x="1929239" y="7740025"/>
            <a:ext cx="3568981" cy="1006496"/>
            <a:chOff x="0" y="-47625"/>
            <a:chExt cx="1279042" cy="360706"/>
          </a:xfrm>
        </p:grpSpPr>
        <p:sp>
          <p:nvSpPr>
            <p:cNvPr id="404" name="Google Shape;404;p14"/>
            <p:cNvSpPr/>
            <p:nvPr/>
          </p:nvSpPr>
          <p:spPr>
            <a:xfrm>
              <a:off x="0" y="0"/>
              <a:ext cx="1279042" cy="313081"/>
            </a:xfrm>
            <a:custGeom>
              <a:avLst/>
              <a:gdLst/>
              <a:ahLst/>
              <a:cxnLst/>
              <a:rect l="l" t="t" r="r" b="b"/>
              <a:pathLst>
                <a:path w="1279042" h="313081" extrusionOk="0">
                  <a:moveTo>
                    <a:pt x="80261" y="0"/>
                  </a:moveTo>
                  <a:lnTo>
                    <a:pt x="1198781" y="0"/>
                  </a:lnTo>
                  <a:cubicBezTo>
                    <a:pt x="1220068" y="0"/>
                    <a:pt x="1240482" y="8456"/>
                    <a:pt x="1255534" y="23508"/>
                  </a:cubicBezTo>
                  <a:cubicBezTo>
                    <a:pt x="1270586" y="38560"/>
                    <a:pt x="1279042" y="58975"/>
                    <a:pt x="1279042" y="80261"/>
                  </a:cubicBezTo>
                  <a:lnTo>
                    <a:pt x="1279042" y="232819"/>
                  </a:lnTo>
                  <a:cubicBezTo>
                    <a:pt x="1279042" y="254106"/>
                    <a:pt x="1270586" y="274521"/>
                    <a:pt x="1255534" y="289573"/>
                  </a:cubicBezTo>
                  <a:cubicBezTo>
                    <a:pt x="1240482" y="304625"/>
                    <a:pt x="1220068" y="313081"/>
                    <a:pt x="1198781" y="313081"/>
                  </a:cubicBezTo>
                  <a:lnTo>
                    <a:pt x="80261" y="313081"/>
                  </a:lnTo>
                  <a:cubicBezTo>
                    <a:pt x="58975" y="313081"/>
                    <a:pt x="38560" y="304625"/>
                    <a:pt x="23508" y="289573"/>
                  </a:cubicBezTo>
                  <a:cubicBezTo>
                    <a:pt x="8456" y="274521"/>
                    <a:pt x="0" y="254106"/>
                    <a:pt x="0" y="232819"/>
                  </a:cubicBezTo>
                  <a:lnTo>
                    <a:pt x="0" y="80261"/>
                  </a:lnTo>
                  <a:cubicBezTo>
                    <a:pt x="0" y="58975"/>
                    <a:pt x="8456" y="38560"/>
                    <a:pt x="23508" y="23508"/>
                  </a:cubicBezTo>
                  <a:cubicBezTo>
                    <a:pt x="38560" y="8456"/>
                    <a:pt x="58975" y="0"/>
                    <a:pt x="80261"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txBox="1"/>
            <p:nvPr/>
          </p:nvSpPr>
          <p:spPr>
            <a:xfrm>
              <a:off x="0" y="-47625"/>
              <a:ext cx="1279042" cy="360706"/>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06" name="Google Shape;406;p14"/>
          <p:cNvSpPr txBox="1"/>
          <p:nvPr/>
        </p:nvSpPr>
        <p:spPr>
          <a:xfrm>
            <a:off x="2165069" y="7737065"/>
            <a:ext cx="3097323" cy="1071062"/>
          </a:xfrm>
          <a:prstGeom prst="rect">
            <a:avLst/>
          </a:prstGeom>
          <a:noFill/>
          <a:ln>
            <a:noFill/>
          </a:ln>
        </p:spPr>
        <p:txBody>
          <a:bodyPr spcFirstLastPara="1" wrap="square" lIns="0" tIns="0" rIns="0" bIns="0" anchor="t" anchorCtr="0">
            <a:spAutoFit/>
          </a:bodyPr>
          <a:lstStyle/>
          <a:p>
            <a:pPr marL="0" marR="0" lvl="0" indent="0" algn="ctr" rtl="0">
              <a:lnSpc>
                <a:spcPct val="174000"/>
              </a:lnSpc>
              <a:spcBef>
                <a:spcPts val="0"/>
              </a:spcBef>
              <a:spcAft>
                <a:spcPts val="0"/>
              </a:spcAft>
              <a:buNone/>
            </a:pPr>
            <a:r>
              <a:rPr lang="en-US" sz="2000" b="1" i="0" u="none" strike="noStrike" cap="none" dirty="0" err="1">
                <a:solidFill>
                  <a:srgbClr val="000000"/>
                </a:solidFill>
                <a:latin typeface="Arial"/>
                <a:ea typeface="Arial"/>
                <a:cs typeface="Arial"/>
                <a:sym typeface="Arial"/>
              </a:rPr>
              <a:t>Animale</a:t>
            </a:r>
            <a:r>
              <a:rPr lang="en-US" sz="2000" b="1" i="0" u="none" strike="noStrike" cap="none" dirty="0">
                <a:solidFill>
                  <a:srgbClr val="000000"/>
                </a:solidFill>
                <a:latin typeface="Arial"/>
                <a:ea typeface="Arial"/>
                <a:cs typeface="Arial"/>
                <a:sym typeface="Arial"/>
              </a:rPr>
              <a:t> din </a:t>
            </a:r>
            <a:r>
              <a:rPr lang="en-US" sz="2000" b="1" dirty="0"/>
              <a:t>S</a:t>
            </a:r>
            <a:r>
              <a:rPr lang="en-US" sz="2000" b="1" i="0" u="none" strike="noStrike" cap="none" dirty="0">
                <a:solidFill>
                  <a:srgbClr val="000000"/>
                </a:solidFill>
                <a:latin typeface="Arial"/>
                <a:ea typeface="Arial"/>
                <a:cs typeface="Arial"/>
                <a:sym typeface="Arial"/>
              </a:rPr>
              <a:t>afari de </a:t>
            </a:r>
            <a:r>
              <a:rPr lang="en-US" sz="2000" b="1" i="0" u="none" strike="noStrike" cap="none" dirty="0" err="1">
                <a:solidFill>
                  <a:srgbClr val="000000"/>
                </a:solidFill>
                <a:latin typeface="Arial"/>
                <a:ea typeface="Arial"/>
                <a:cs typeface="Arial"/>
                <a:sym typeface="Arial"/>
              </a:rPr>
              <a:t>hârtie</a:t>
            </a:r>
            <a:endParaRPr dirty="0"/>
          </a:p>
        </p:txBody>
      </p:sp>
      <p:grpSp>
        <p:nvGrpSpPr>
          <p:cNvPr id="407" name="Google Shape;407;p14"/>
          <p:cNvGrpSpPr/>
          <p:nvPr/>
        </p:nvGrpSpPr>
        <p:grpSpPr>
          <a:xfrm>
            <a:off x="1929239" y="8727931"/>
            <a:ext cx="3568981" cy="1006496"/>
            <a:chOff x="0" y="-47625"/>
            <a:chExt cx="1279042" cy="360706"/>
          </a:xfrm>
        </p:grpSpPr>
        <p:sp>
          <p:nvSpPr>
            <p:cNvPr id="408" name="Google Shape;408;p14"/>
            <p:cNvSpPr/>
            <p:nvPr/>
          </p:nvSpPr>
          <p:spPr>
            <a:xfrm>
              <a:off x="0" y="0"/>
              <a:ext cx="1279042" cy="313081"/>
            </a:xfrm>
            <a:custGeom>
              <a:avLst/>
              <a:gdLst/>
              <a:ahLst/>
              <a:cxnLst/>
              <a:rect l="l" t="t" r="r" b="b"/>
              <a:pathLst>
                <a:path w="1279042" h="313081" extrusionOk="0">
                  <a:moveTo>
                    <a:pt x="80261" y="0"/>
                  </a:moveTo>
                  <a:lnTo>
                    <a:pt x="1198781" y="0"/>
                  </a:lnTo>
                  <a:cubicBezTo>
                    <a:pt x="1220068" y="0"/>
                    <a:pt x="1240482" y="8456"/>
                    <a:pt x="1255534" y="23508"/>
                  </a:cubicBezTo>
                  <a:cubicBezTo>
                    <a:pt x="1270586" y="38560"/>
                    <a:pt x="1279042" y="58975"/>
                    <a:pt x="1279042" y="80261"/>
                  </a:cubicBezTo>
                  <a:lnTo>
                    <a:pt x="1279042" y="232819"/>
                  </a:lnTo>
                  <a:cubicBezTo>
                    <a:pt x="1279042" y="254106"/>
                    <a:pt x="1270586" y="274521"/>
                    <a:pt x="1255534" y="289573"/>
                  </a:cubicBezTo>
                  <a:cubicBezTo>
                    <a:pt x="1240482" y="304625"/>
                    <a:pt x="1220068" y="313081"/>
                    <a:pt x="1198781" y="313081"/>
                  </a:cubicBezTo>
                  <a:lnTo>
                    <a:pt x="80261" y="313081"/>
                  </a:lnTo>
                  <a:cubicBezTo>
                    <a:pt x="58975" y="313081"/>
                    <a:pt x="38560" y="304625"/>
                    <a:pt x="23508" y="289573"/>
                  </a:cubicBezTo>
                  <a:cubicBezTo>
                    <a:pt x="8456" y="274521"/>
                    <a:pt x="0" y="254106"/>
                    <a:pt x="0" y="232819"/>
                  </a:cubicBezTo>
                  <a:lnTo>
                    <a:pt x="0" y="80261"/>
                  </a:lnTo>
                  <a:cubicBezTo>
                    <a:pt x="0" y="58975"/>
                    <a:pt x="8456" y="38560"/>
                    <a:pt x="23508" y="23508"/>
                  </a:cubicBezTo>
                  <a:cubicBezTo>
                    <a:pt x="38560" y="8456"/>
                    <a:pt x="58975" y="0"/>
                    <a:pt x="80261"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txBox="1"/>
            <p:nvPr/>
          </p:nvSpPr>
          <p:spPr>
            <a:xfrm>
              <a:off x="0" y="-47625"/>
              <a:ext cx="1279042" cy="360706"/>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0" name="Google Shape;410;p14"/>
          <p:cNvSpPr txBox="1"/>
          <p:nvPr/>
        </p:nvSpPr>
        <p:spPr>
          <a:xfrm>
            <a:off x="2165066" y="8762093"/>
            <a:ext cx="3097323" cy="1071062"/>
          </a:xfrm>
          <a:prstGeom prst="rect">
            <a:avLst/>
          </a:prstGeom>
          <a:noFill/>
          <a:ln>
            <a:noFill/>
          </a:ln>
        </p:spPr>
        <p:txBody>
          <a:bodyPr spcFirstLastPara="1" wrap="square" lIns="0" tIns="0" rIns="0" bIns="0" anchor="t" anchorCtr="0">
            <a:spAutoFit/>
          </a:bodyPr>
          <a:lstStyle/>
          <a:p>
            <a:pPr marL="0" marR="0" lvl="0" indent="0" algn="ctr" rtl="0">
              <a:lnSpc>
                <a:spcPct val="174000"/>
              </a:lnSpc>
              <a:spcBef>
                <a:spcPts val="0"/>
              </a:spcBef>
              <a:spcAft>
                <a:spcPts val="0"/>
              </a:spcAft>
              <a:buNone/>
            </a:pPr>
            <a:r>
              <a:rPr lang="en-US" sz="2000" b="1" i="0" u="none" strike="noStrike" cap="none" dirty="0" err="1">
                <a:solidFill>
                  <a:srgbClr val="000000"/>
                </a:solidFill>
                <a:latin typeface="Arial"/>
                <a:ea typeface="Arial"/>
                <a:cs typeface="Arial"/>
                <a:sym typeface="Arial"/>
              </a:rPr>
              <a:t>Balena</a:t>
            </a:r>
            <a:r>
              <a:rPr lang="en-US" sz="2000" b="1" i="0" u="none" strike="noStrike" cap="none" dirty="0">
                <a:solidFill>
                  <a:srgbClr val="000000"/>
                </a:solidFill>
                <a:latin typeface="Arial"/>
                <a:ea typeface="Arial"/>
                <a:cs typeface="Arial"/>
                <a:sym typeface="Arial"/>
              </a:rPr>
              <a:t> din </a:t>
            </a:r>
            <a:r>
              <a:rPr lang="en-US" sz="2000" b="1" i="0" u="none" strike="noStrike" cap="none" dirty="0" err="1">
                <a:solidFill>
                  <a:srgbClr val="000000"/>
                </a:solidFill>
                <a:latin typeface="Arial"/>
                <a:ea typeface="Arial"/>
                <a:cs typeface="Arial"/>
                <a:sym typeface="Arial"/>
              </a:rPr>
              <a:t>farfurie</a:t>
            </a:r>
            <a:r>
              <a:rPr lang="en-US" sz="2000" b="1" i="0" u="none" strike="noStrike" cap="none" dirty="0">
                <a:solidFill>
                  <a:srgbClr val="000000"/>
                </a:solidFill>
                <a:latin typeface="Arial"/>
                <a:ea typeface="Arial"/>
                <a:cs typeface="Arial"/>
                <a:sym typeface="Arial"/>
              </a:rPr>
              <a:t> de </a:t>
            </a:r>
            <a:r>
              <a:rPr lang="en-US" sz="2000" b="1" i="0" u="none" strike="noStrike" cap="none" dirty="0" err="1">
                <a:solidFill>
                  <a:srgbClr val="000000"/>
                </a:solidFill>
                <a:latin typeface="Arial"/>
                <a:ea typeface="Arial"/>
                <a:cs typeface="Arial"/>
                <a:sym typeface="Arial"/>
              </a:rPr>
              <a:t>hârtie</a:t>
            </a:r>
            <a:endParaRPr dirty="0"/>
          </a:p>
        </p:txBody>
      </p:sp>
      <p:sp>
        <p:nvSpPr>
          <p:cNvPr id="411" name="Google Shape;411;p14"/>
          <p:cNvSpPr/>
          <p:nvPr/>
        </p:nvSpPr>
        <p:spPr>
          <a:xfrm>
            <a:off x="2834417" y="10134476"/>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3">
              <a:alphaModFix/>
            </a:blip>
            <a:stretch>
              <a:fillRect/>
            </a:stretch>
          </a:blipFill>
          <a:ln>
            <a:noFill/>
          </a:ln>
        </p:spPr>
        <p:txBody>
          <a:bodyPr/>
          <a:lstStyle/>
          <a:p>
            <a:endParaRPr lang="x-none"/>
          </a:p>
        </p:txBody>
      </p:sp>
      <p:sp>
        <p:nvSpPr>
          <p:cNvPr id="412" name="Google Shape;412;p14"/>
          <p:cNvSpPr/>
          <p:nvPr/>
        </p:nvSpPr>
        <p:spPr>
          <a:xfrm>
            <a:off x="6206166" y="797219"/>
            <a:ext cx="703517" cy="713901"/>
          </a:xfrm>
          <a:custGeom>
            <a:avLst/>
            <a:gdLst/>
            <a:ahLst/>
            <a:cxnLst/>
            <a:rect l="l" t="t" r="r" b="b"/>
            <a:pathLst>
              <a:path w="703517" h="713901" extrusionOk="0">
                <a:moveTo>
                  <a:pt x="0" y="0"/>
                </a:moveTo>
                <a:lnTo>
                  <a:pt x="703517" y="0"/>
                </a:lnTo>
                <a:lnTo>
                  <a:pt x="703517" y="713901"/>
                </a:lnTo>
                <a:lnTo>
                  <a:pt x="0" y="713901"/>
                </a:lnTo>
                <a:lnTo>
                  <a:pt x="0" y="0"/>
                </a:lnTo>
                <a:close/>
              </a:path>
            </a:pathLst>
          </a:custGeom>
          <a:blipFill rotWithShape="1">
            <a:blip r:embed="rId4">
              <a:alphaModFix/>
            </a:blip>
            <a:stretch>
              <a:fillRect/>
            </a:stretch>
          </a:blipFill>
          <a:ln>
            <a:noFill/>
          </a:ln>
        </p:spPr>
        <p:txBody>
          <a:bodyPr/>
          <a:lstStyle/>
          <a:p>
            <a:endParaRPr lang="x-none"/>
          </a:p>
        </p:txBody>
      </p:sp>
      <p:sp>
        <p:nvSpPr>
          <p:cNvPr id="413" name="Google Shape;413;p14"/>
          <p:cNvSpPr/>
          <p:nvPr/>
        </p:nvSpPr>
        <p:spPr>
          <a:xfrm rot="-716277">
            <a:off x="671702" y="461129"/>
            <a:ext cx="2408998" cy="718320"/>
          </a:xfrm>
          <a:custGeom>
            <a:avLst/>
            <a:gdLst/>
            <a:ahLst/>
            <a:cxnLst/>
            <a:rect l="l" t="t" r="r" b="b"/>
            <a:pathLst>
              <a:path w="2408998" h="718320" extrusionOk="0">
                <a:moveTo>
                  <a:pt x="0" y="0"/>
                </a:moveTo>
                <a:lnTo>
                  <a:pt x="2408999" y="0"/>
                </a:lnTo>
                <a:lnTo>
                  <a:pt x="2408999" y="718320"/>
                </a:lnTo>
                <a:lnTo>
                  <a:pt x="0" y="718320"/>
                </a:lnTo>
                <a:lnTo>
                  <a:pt x="0" y="0"/>
                </a:lnTo>
                <a:close/>
              </a:path>
            </a:pathLst>
          </a:custGeom>
          <a:blipFill rotWithShape="1">
            <a:blip r:embed="rId5">
              <a:alphaModFix/>
            </a:blip>
            <a:stretch>
              <a:fillRect/>
            </a:stretch>
          </a:blipFill>
          <a:ln>
            <a:noFill/>
          </a:ln>
        </p:spPr>
        <p:txBody>
          <a:bodyPr/>
          <a:lstStyle/>
          <a:p>
            <a:endParaRPr lang="x-non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417"/>
        <p:cNvGrpSpPr/>
        <p:nvPr/>
      </p:nvGrpSpPr>
      <p:grpSpPr>
        <a:xfrm>
          <a:off x="0" y="0"/>
          <a:ext cx="0" cy="0"/>
          <a:chOff x="0" y="0"/>
          <a:chExt cx="0" cy="0"/>
        </a:xfrm>
      </p:grpSpPr>
      <p:grpSp>
        <p:nvGrpSpPr>
          <p:cNvPr id="418" name="Google Shape;418;p15"/>
          <p:cNvGrpSpPr/>
          <p:nvPr/>
        </p:nvGrpSpPr>
        <p:grpSpPr>
          <a:xfrm>
            <a:off x="152380" y="290589"/>
            <a:ext cx="7255240" cy="8086298"/>
            <a:chOff x="0" y="-28575"/>
            <a:chExt cx="2600114" cy="2897947"/>
          </a:xfrm>
        </p:grpSpPr>
        <p:sp>
          <p:nvSpPr>
            <p:cNvPr id="419" name="Google Shape;419;p15"/>
            <p:cNvSpPr/>
            <p:nvPr/>
          </p:nvSpPr>
          <p:spPr>
            <a:xfrm>
              <a:off x="0" y="0"/>
              <a:ext cx="2600114" cy="2869372"/>
            </a:xfrm>
            <a:custGeom>
              <a:avLst/>
              <a:gdLst/>
              <a:ahLst/>
              <a:cxnLst/>
              <a:rect l="l" t="t" r="r" b="b"/>
              <a:pathLst>
                <a:path w="2600114" h="2869372" extrusionOk="0">
                  <a:moveTo>
                    <a:pt x="39482" y="0"/>
                  </a:moveTo>
                  <a:lnTo>
                    <a:pt x="2560632" y="0"/>
                  </a:lnTo>
                  <a:cubicBezTo>
                    <a:pt x="2571104" y="0"/>
                    <a:pt x="2581146" y="4160"/>
                    <a:pt x="2588550" y="11564"/>
                  </a:cubicBezTo>
                  <a:cubicBezTo>
                    <a:pt x="2595955" y="18968"/>
                    <a:pt x="2600114" y="29011"/>
                    <a:pt x="2600114" y="39482"/>
                  </a:cubicBezTo>
                  <a:lnTo>
                    <a:pt x="2600114" y="2829890"/>
                  </a:lnTo>
                  <a:cubicBezTo>
                    <a:pt x="2600114" y="2851695"/>
                    <a:pt x="2582438" y="2869372"/>
                    <a:pt x="2560632" y="2869372"/>
                  </a:cubicBezTo>
                  <a:lnTo>
                    <a:pt x="39482" y="2869372"/>
                  </a:lnTo>
                  <a:cubicBezTo>
                    <a:pt x="29011" y="2869372"/>
                    <a:pt x="18968" y="2865212"/>
                    <a:pt x="11564" y="2857808"/>
                  </a:cubicBezTo>
                  <a:cubicBezTo>
                    <a:pt x="4160" y="2850404"/>
                    <a:pt x="0" y="2840361"/>
                    <a:pt x="0" y="2829890"/>
                  </a:cubicBezTo>
                  <a:lnTo>
                    <a:pt x="0" y="39482"/>
                  </a:lnTo>
                  <a:cubicBezTo>
                    <a:pt x="0" y="29011"/>
                    <a:pt x="4160" y="18968"/>
                    <a:pt x="11564" y="11564"/>
                  </a:cubicBezTo>
                  <a:cubicBezTo>
                    <a:pt x="18968" y="4160"/>
                    <a:pt x="29011" y="0"/>
                    <a:pt x="394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txBox="1"/>
            <p:nvPr/>
          </p:nvSpPr>
          <p:spPr>
            <a:xfrm>
              <a:off x="0" y="-28575"/>
              <a:ext cx="2600114" cy="2897947"/>
            </a:xfrm>
            <a:prstGeom prst="rect">
              <a:avLst/>
            </a:prstGeom>
            <a:noFill/>
            <a:ln>
              <a:noFill/>
            </a:ln>
          </p:spPr>
          <p:txBody>
            <a:bodyPr spcFirstLastPara="1" wrap="square" lIns="50800" tIns="50800" rIns="50800" bIns="50800"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1" name="Google Shape;421;p15"/>
          <p:cNvGrpSpPr/>
          <p:nvPr/>
        </p:nvGrpSpPr>
        <p:grpSpPr>
          <a:xfrm>
            <a:off x="769507" y="1966408"/>
            <a:ext cx="6034493" cy="5854786"/>
            <a:chOff x="0" y="-47625"/>
            <a:chExt cx="2457888" cy="2384692"/>
          </a:xfrm>
        </p:grpSpPr>
        <p:sp>
          <p:nvSpPr>
            <p:cNvPr id="422" name="Google Shape;422;p15"/>
            <p:cNvSpPr/>
            <p:nvPr/>
          </p:nvSpPr>
          <p:spPr>
            <a:xfrm>
              <a:off x="0" y="0"/>
              <a:ext cx="2457888" cy="2337067"/>
            </a:xfrm>
            <a:custGeom>
              <a:avLst/>
              <a:gdLst/>
              <a:ahLst/>
              <a:cxnLst/>
              <a:rect l="l" t="t" r="r" b="b"/>
              <a:pathLst>
                <a:path w="2457888" h="2337067" extrusionOk="0">
                  <a:moveTo>
                    <a:pt x="47469" y="0"/>
                  </a:moveTo>
                  <a:lnTo>
                    <a:pt x="2410419" y="0"/>
                  </a:lnTo>
                  <a:cubicBezTo>
                    <a:pt x="2423009" y="0"/>
                    <a:pt x="2435083" y="5001"/>
                    <a:pt x="2443985" y="13903"/>
                  </a:cubicBezTo>
                  <a:cubicBezTo>
                    <a:pt x="2452887" y="22805"/>
                    <a:pt x="2457888" y="34879"/>
                    <a:pt x="2457888" y="47469"/>
                  </a:cubicBezTo>
                  <a:lnTo>
                    <a:pt x="2457888" y="2289598"/>
                  </a:lnTo>
                  <a:cubicBezTo>
                    <a:pt x="2457888" y="2302188"/>
                    <a:pt x="2452887" y="2314262"/>
                    <a:pt x="2443985" y="2323164"/>
                  </a:cubicBezTo>
                  <a:cubicBezTo>
                    <a:pt x="2435083" y="2332066"/>
                    <a:pt x="2423009" y="2337067"/>
                    <a:pt x="2410419" y="2337067"/>
                  </a:cubicBezTo>
                  <a:lnTo>
                    <a:pt x="47469" y="2337067"/>
                  </a:lnTo>
                  <a:cubicBezTo>
                    <a:pt x="34879" y="2337067"/>
                    <a:pt x="22805" y="2332066"/>
                    <a:pt x="13903" y="2323164"/>
                  </a:cubicBezTo>
                  <a:cubicBezTo>
                    <a:pt x="5001" y="2314262"/>
                    <a:pt x="0" y="2302188"/>
                    <a:pt x="0" y="2289598"/>
                  </a:cubicBezTo>
                  <a:lnTo>
                    <a:pt x="0" y="47469"/>
                  </a:lnTo>
                  <a:cubicBezTo>
                    <a:pt x="0" y="34879"/>
                    <a:pt x="5001" y="22805"/>
                    <a:pt x="13903" y="13903"/>
                  </a:cubicBezTo>
                  <a:cubicBezTo>
                    <a:pt x="22805" y="5001"/>
                    <a:pt x="34879" y="0"/>
                    <a:pt x="47469"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5"/>
            <p:cNvSpPr txBox="1"/>
            <p:nvPr/>
          </p:nvSpPr>
          <p:spPr>
            <a:xfrm>
              <a:off x="0" y="-47625"/>
              <a:ext cx="2457888" cy="2384692"/>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4" name="Google Shape;424;p15"/>
          <p:cNvSpPr/>
          <p:nvPr/>
        </p:nvSpPr>
        <p:spPr>
          <a:xfrm rot="2965629">
            <a:off x="340832" y="760642"/>
            <a:ext cx="1456835" cy="932374"/>
          </a:xfrm>
          <a:custGeom>
            <a:avLst/>
            <a:gdLst/>
            <a:ahLst/>
            <a:cxnLst/>
            <a:rect l="l" t="t" r="r" b="b"/>
            <a:pathLst>
              <a:path w="1456835" h="932374" extrusionOk="0">
                <a:moveTo>
                  <a:pt x="0" y="0"/>
                </a:moveTo>
                <a:lnTo>
                  <a:pt x="1456835" y="0"/>
                </a:lnTo>
                <a:lnTo>
                  <a:pt x="1456835" y="932375"/>
                </a:lnTo>
                <a:lnTo>
                  <a:pt x="0" y="932375"/>
                </a:lnTo>
                <a:lnTo>
                  <a:pt x="0" y="0"/>
                </a:lnTo>
                <a:close/>
              </a:path>
            </a:pathLst>
          </a:custGeom>
          <a:blipFill rotWithShape="1">
            <a:blip r:embed="rId3">
              <a:alphaModFix/>
            </a:blip>
            <a:stretch>
              <a:fillRect/>
            </a:stretch>
          </a:blipFill>
          <a:ln>
            <a:noFill/>
          </a:ln>
        </p:spPr>
        <p:txBody>
          <a:bodyPr/>
          <a:lstStyle/>
          <a:p>
            <a:endParaRPr lang="x-none"/>
          </a:p>
        </p:txBody>
      </p:sp>
      <p:sp>
        <p:nvSpPr>
          <p:cNvPr id="425" name="Google Shape;425;p15"/>
          <p:cNvSpPr/>
          <p:nvPr/>
        </p:nvSpPr>
        <p:spPr>
          <a:xfrm>
            <a:off x="2834417" y="9748793"/>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4">
              <a:alphaModFix/>
            </a:blip>
            <a:stretch>
              <a:fillRect/>
            </a:stretch>
          </a:blipFill>
          <a:ln>
            <a:noFill/>
          </a:ln>
        </p:spPr>
        <p:txBody>
          <a:bodyPr/>
          <a:lstStyle/>
          <a:p>
            <a:endParaRPr lang="x-none"/>
          </a:p>
        </p:txBody>
      </p:sp>
      <p:sp>
        <p:nvSpPr>
          <p:cNvPr id="426" name="Google Shape;426;p15"/>
          <p:cNvSpPr/>
          <p:nvPr/>
        </p:nvSpPr>
        <p:spPr>
          <a:xfrm>
            <a:off x="6142004" y="9345266"/>
            <a:ext cx="1323991" cy="928491"/>
          </a:xfrm>
          <a:custGeom>
            <a:avLst/>
            <a:gdLst/>
            <a:ahLst/>
            <a:cxnLst/>
            <a:rect l="l" t="t" r="r" b="b"/>
            <a:pathLst>
              <a:path w="1323991" h="928491" extrusionOk="0">
                <a:moveTo>
                  <a:pt x="0" y="0"/>
                </a:moveTo>
                <a:lnTo>
                  <a:pt x="1323992" y="0"/>
                </a:lnTo>
                <a:lnTo>
                  <a:pt x="1323992" y="928491"/>
                </a:lnTo>
                <a:lnTo>
                  <a:pt x="0" y="928491"/>
                </a:lnTo>
                <a:lnTo>
                  <a:pt x="0" y="0"/>
                </a:lnTo>
                <a:close/>
              </a:path>
            </a:pathLst>
          </a:custGeom>
          <a:blipFill rotWithShape="1">
            <a:blip r:embed="rId5">
              <a:alphaModFix/>
            </a:blip>
            <a:stretch>
              <a:fillRect r="-64682"/>
            </a:stretch>
          </a:blipFill>
          <a:ln>
            <a:noFill/>
          </a:ln>
        </p:spPr>
        <p:txBody>
          <a:bodyPr/>
          <a:lstStyle/>
          <a:p>
            <a:endParaRPr lang="x-none"/>
          </a:p>
        </p:txBody>
      </p:sp>
      <p:sp>
        <p:nvSpPr>
          <p:cNvPr id="427" name="Google Shape;427;p15"/>
          <p:cNvSpPr txBox="1"/>
          <p:nvPr/>
        </p:nvSpPr>
        <p:spPr>
          <a:xfrm>
            <a:off x="847621" y="1853864"/>
            <a:ext cx="5560212" cy="5872377"/>
          </a:xfrm>
          <a:prstGeom prst="rect">
            <a:avLst/>
          </a:prstGeom>
          <a:noFill/>
          <a:ln>
            <a:noFill/>
          </a:ln>
        </p:spPr>
        <p:txBody>
          <a:bodyPr spcFirstLastPara="1" wrap="square" lIns="0" tIns="0" rIns="0" bIns="0" anchor="t" anchorCtr="0">
            <a:spAutoFit/>
          </a:bodyPr>
          <a:lstStyle/>
          <a:p>
            <a:pPr marL="0" marR="0" lvl="0" indent="0" algn="just" rtl="0">
              <a:lnSpc>
                <a:spcPct val="140024"/>
              </a:lnSpc>
              <a:spcBef>
                <a:spcPts val="0"/>
              </a:spcBef>
              <a:spcAft>
                <a:spcPts val="0"/>
              </a:spcAft>
              <a:buNone/>
            </a:pPr>
            <a:r>
              <a:rPr lang="en-US" sz="1619" b="0" i="0" u="none" strike="noStrike" cap="none" dirty="0">
                <a:solidFill>
                  <a:srgbClr val="000000"/>
                </a:solidFill>
                <a:latin typeface="Arial"/>
                <a:ea typeface="Arial"/>
                <a:cs typeface="Arial"/>
                <a:sym typeface="Arial"/>
              </a:rPr>
              <a:t> </a:t>
            </a:r>
            <a:endParaRPr sz="1600" dirty="0">
              <a:latin typeface="+mj-lt"/>
            </a:endParaRPr>
          </a:p>
          <a:p>
            <a:pPr marL="0" marR="0" lvl="0" indent="0" algn="just" rtl="0">
              <a:lnSpc>
                <a:spcPct val="140024"/>
              </a:lnSpc>
              <a:spcBef>
                <a:spcPts val="0"/>
              </a:spcBef>
              <a:spcAft>
                <a:spcPts val="0"/>
              </a:spcAft>
              <a:buNone/>
            </a:pPr>
            <a:r>
              <a:rPr lang="en-US" sz="1600" i="0" u="none" strike="noStrike" cap="none" dirty="0">
                <a:solidFill>
                  <a:srgbClr val="000000"/>
                </a:solidFill>
                <a:latin typeface="+mj-lt"/>
                <a:ea typeface="Arial"/>
                <a:cs typeface="Arial"/>
                <a:sym typeface="Arial"/>
              </a:rPr>
              <a:t>• </a:t>
            </a:r>
            <a:r>
              <a:rPr lang="en-GB" sz="1600" i="0" dirty="0" err="1">
                <a:solidFill>
                  <a:srgbClr val="121512"/>
                </a:solidFill>
                <a:effectLst/>
                <a:latin typeface="+mj-lt"/>
              </a:rPr>
              <a:t>Tipăriți</a:t>
            </a:r>
            <a:r>
              <a:rPr lang="en-GB" sz="1600" i="0" dirty="0">
                <a:solidFill>
                  <a:srgbClr val="121512"/>
                </a:solidFill>
                <a:effectLst/>
                <a:latin typeface="+mj-lt"/>
              </a:rPr>
              <a:t> </a:t>
            </a:r>
            <a:r>
              <a:rPr lang="en-GB" sz="1600" i="0" dirty="0" err="1">
                <a:solidFill>
                  <a:srgbClr val="121512"/>
                </a:solidFill>
                <a:effectLst/>
                <a:latin typeface="+mj-lt"/>
              </a:rPr>
              <a:t>cele</a:t>
            </a:r>
            <a:r>
              <a:rPr lang="en-GB" sz="1600" i="0" dirty="0">
                <a:solidFill>
                  <a:srgbClr val="121512"/>
                </a:solidFill>
                <a:effectLst/>
                <a:latin typeface="+mj-lt"/>
              </a:rPr>
              <a:t> </a:t>
            </a:r>
            <a:r>
              <a:rPr lang="en-GB" sz="1600" i="0" dirty="0" err="1">
                <a:solidFill>
                  <a:srgbClr val="121512"/>
                </a:solidFill>
                <a:effectLst/>
                <a:latin typeface="+mj-lt"/>
              </a:rPr>
              <a:t>două</a:t>
            </a:r>
            <a:r>
              <a:rPr lang="en-GB" sz="1600" i="0" dirty="0">
                <a:solidFill>
                  <a:srgbClr val="121512"/>
                </a:solidFill>
                <a:effectLst/>
                <a:latin typeface="+mj-lt"/>
              </a:rPr>
              <a:t> </a:t>
            </a:r>
            <a:r>
              <a:rPr lang="en-GB" sz="1600" i="0" dirty="0" err="1">
                <a:solidFill>
                  <a:srgbClr val="121512"/>
                </a:solidFill>
                <a:effectLst/>
                <a:latin typeface="+mj-lt"/>
              </a:rPr>
              <a:t>pagini</a:t>
            </a:r>
            <a:r>
              <a:rPr lang="en-GB" sz="1600" i="0" dirty="0">
                <a:solidFill>
                  <a:srgbClr val="121512"/>
                </a:solidFill>
                <a:effectLst/>
                <a:latin typeface="+mj-lt"/>
              </a:rPr>
              <a:t> pe </a:t>
            </a:r>
            <a:r>
              <a:rPr lang="en-GB" sz="1600" i="0" dirty="0" err="1">
                <a:solidFill>
                  <a:srgbClr val="121512"/>
                </a:solidFill>
                <a:effectLst/>
                <a:latin typeface="+mj-lt"/>
              </a:rPr>
              <a:t>hârtie</a:t>
            </a:r>
            <a:r>
              <a:rPr lang="en-GB" sz="1600" i="0" dirty="0">
                <a:solidFill>
                  <a:srgbClr val="121512"/>
                </a:solidFill>
                <a:effectLst/>
                <a:latin typeface="+mj-lt"/>
              </a:rPr>
              <a:t> </a:t>
            </a:r>
            <a:r>
              <a:rPr lang="en-GB" sz="1600" i="0" dirty="0" err="1">
                <a:solidFill>
                  <a:srgbClr val="121512"/>
                </a:solidFill>
                <a:effectLst/>
                <a:latin typeface="+mj-lt"/>
              </a:rPr>
              <a:t>rezistentă</a:t>
            </a:r>
            <a:r>
              <a:rPr lang="en-GB" sz="1600" i="0" dirty="0">
                <a:solidFill>
                  <a:srgbClr val="121512"/>
                </a:solidFill>
                <a:effectLst/>
                <a:latin typeface="+mj-lt"/>
              </a:rPr>
              <a:t> </a:t>
            </a:r>
            <a:r>
              <a:rPr lang="en-GB" sz="1600" i="0" dirty="0" err="1">
                <a:solidFill>
                  <a:srgbClr val="121512"/>
                </a:solidFill>
                <a:effectLst/>
                <a:latin typeface="+mj-lt"/>
              </a:rPr>
              <a:t>sau</a:t>
            </a:r>
            <a:r>
              <a:rPr lang="en-GB" sz="1600" i="0" dirty="0">
                <a:solidFill>
                  <a:srgbClr val="121512"/>
                </a:solidFill>
                <a:effectLst/>
                <a:latin typeface="+mj-lt"/>
              </a:rPr>
              <a:t> carton </a:t>
            </a:r>
            <a:r>
              <a:rPr lang="en-GB" sz="1600" i="0" dirty="0" err="1">
                <a:solidFill>
                  <a:srgbClr val="121512"/>
                </a:solidFill>
                <a:effectLst/>
                <a:latin typeface="+mj-lt"/>
              </a:rPr>
              <a:t>pentru</a:t>
            </a:r>
            <a:r>
              <a:rPr lang="en-GB" sz="1600" i="0" dirty="0">
                <a:solidFill>
                  <a:srgbClr val="121512"/>
                </a:solidFill>
                <a:effectLst/>
                <a:latin typeface="+mj-lt"/>
              </a:rPr>
              <a:t> </a:t>
            </a:r>
            <a:r>
              <a:rPr lang="en-GB" sz="1600" i="0" dirty="0" err="1">
                <a:solidFill>
                  <a:srgbClr val="121512"/>
                </a:solidFill>
                <a:effectLst/>
                <a:latin typeface="+mj-lt"/>
              </a:rPr>
              <a:t>durabilitate</a:t>
            </a:r>
            <a:r>
              <a:rPr lang="en-GB" sz="1600" i="0" dirty="0">
                <a:solidFill>
                  <a:srgbClr val="121512"/>
                </a:solidFill>
                <a:effectLst/>
                <a:latin typeface="+mj-lt"/>
              </a:rPr>
              <a:t>.</a:t>
            </a:r>
            <a:r>
              <a:rPr lang="en-US" sz="1600" i="0" u="none" strike="noStrike" cap="none" dirty="0">
                <a:solidFill>
                  <a:srgbClr val="000000"/>
                </a:solidFill>
                <a:latin typeface="+mj-lt"/>
                <a:ea typeface="Arial"/>
                <a:cs typeface="Arial"/>
                <a:sym typeface="Arial"/>
              </a:rPr>
              <a:t> </a:t>
            </a:r>
          </a:p>
          <a:p>
            <a:pPr marR="0" lvl="0" algn="just" rtl="0">
              <a:lnSpc>
                <a:spcPct val="140024"/>
              </a:lnSpc>
              <a:spcBef>
                <a:spcPts val="0"/>
              </a:spcBef>
              <a:spcAft>
                <a:spcPts val="0"/>
              </a:spcAft>
            </a:pPr>
            <a:r>
              <a:rPr lang="en-GB" sz="1600" i="0" dirty="0" err="1">
                <a:solidFill>
                  <a:srgbClr val="121512"/>
                </a:solidFill>
                <a:effectLst/>
                <a:latin typeface="+mj-lt"/>
              </a:rPr>
              <a:t>Tipăriți</a:t>
            </a:r>
            <a:r>
              <a:rPr lang="en-GB" sz="1600" i="0" dirty="0">
                <a:solidFill>
                  <a:srgbClr val="121512"/>
                </a:solidFill>
                <a:effectLst/>
                <a:latin typeface="+mj-lt"/>
              </a:rPr>
              <a:t> </a:t>
            </a:r>
            <a:r>
              <a:rPr lang="en-GB" sz="1600" i="0" dirty="0" err="1">
                <a:solidFill>
                  <a:srgbClr val="121512"/>
                </a:solidFill>
                <a:effectLst/>
                <a:latin typeface="+mj-lt"/>
              </a:rPr>
              <a:t>versiunea</a:t>
            </a:r>
            <a:r>
              <a:rPr lang="en-GB" sz="1600" i="0" dirty="0">
                <a:solidFill>
                  <a:srgbClr val="121512"/>
                </a:solidFill>
                <a:effectLst/>
                <a:latin typeface="+mj-lt"/>
              </a:rPr>
              <a:t> </a:t>
            </a:r>
            <a:r>
              <a:rPr lang="en-GB" sz="1600" i="0" dirty="0" err="1">
                <a:solidFill>
                  <a:srgbClr val="121512"/>
                </a:solidFill>
                <a:effectLst/>
                <a:latin typeface="+mj-lt"/>
              </a:rPr>
              <a:t>în</a:t>
            </a:r>
            <a:r>
              <a:rPr lang="en-GB" sz="1600" i="0" dirty="0">
                <a:solidFill>
                  <a:srgbClr val="121512"/>
                </a:solidFill>
                <a:effectLst/>
                <a:latin typeface="+mj-lt"/>
              </a:rPr>
              <a:t> </a:t>
            </a:r>
            <a:r>
              <a:rPr lang="en-GB" sz="1600" i="0" dirty="0" err="1">
                <a:solidFill>
                  <a:srgbClr val="121512"/>
                </a:solidFill>
                <a:effectLst/>
                <a:latin typeface="+mj-lt"/>
              </a:rPr>
              <a:t>alb</a:t>
            </a:r>
            <a:r>
              <a:rPr lang="en-GB" sz="1600" i="0" dirty="0">
                <a:solidFill>
                  <a:srgbClr val="121512"/>
                </a:solidFill>
                <a:effectLst/>
                <a:latin typeface="+mj-lt"/>
              </a:rPr>
              <a:t> </a:t>
            </a:r>
            <a:r>
              <a:rPr lang="en-GB" sz="1600" i="0" dirty="0" err="1">
                <a:solidFill>
                  <a:srgbClr val="121512"/>
                </a:solidFill>
                <a:effectLst/>
                <a:latin typeface="+mj-lt"/>
              </a:rPr>
              <a:t>și</a:t>
            </a:r>
            <a:r>
              <a:rPr lang="en-GB" sz="1600" i="0" dirty="0">
                <a:solidFill>
                  <a:srgbClr val="121512"/>
                </a:solidFill>
                <a:effectLst/>
                <a:latin typeface="+mj-lt"/>
              </a:rPr>
              <a:t> </a:t>
            </a:r>
            <a:r>
              <a:rPr lang="en-GB" sz="1600" i="0" dirty="0" err="1">
                <a:solidFill>
                  <a:srgbClr val="121512"/>
                </a:solidFill>
                <a:effectLst/>
                <a:latin typeface="+mj-lt"/>
              </a:rPr>
              <a:t>negru</a:t>
            </a:r>
            <a:r>
              <a:rPr lang="en-GB" sz="1600" i="0" dirty="0">
                <a:solidFill>
                  <a:srgbClr val="121512"/>
                </a:solidFill>
                <a:effectLst/>
                <a:latin typeface="+mj-lt"/>
              </a:rPr>
              <a:t> </a:t>
            </a:r>
            <a:r>
              <a:rPr lang="en-GB" sz="1600" i="0" dirty="0" err="1">
                <a:solidFill>
                  <a:srgbClr val="121512"/>
                </a:solidFill>
                <a:effectLst/>
                <a:latin typeface="+mj-lt"/>
              </a:rPr>
              <a:t>pentru</a:t>
            </a:r>
            <a:r>
              <a:rPr lang="en-GB" sz="1600" i="0" dirty="0">
                <a:solidFill>
                  <a:srgbClr val="121512"/>
                </a:solidFill>
                <a:effectLst/>
                <a:latin typeface="+mj-lt"/>
              </a:rPr>
              <a:t> o </a:t>
            </a:r>
            <a:r>
              <a:rPr lang="en-GB" sz="1600" i="0" dirty="0" err="1">
                <a:solidFill>
                  <a:srgbClr val="121512"/>
                </a:solidFill>
                <a:effectLst/>
                <a:latin typeface="+mj-lt"/>
              </a:rPr>
              <a:t>activitate</a:t>
            </a:r>
            <a:r>
              <a:rPr lang="en-GB" sz="1600" i="0" dirty="0">
                <a:solidFill>
                  <a:srgbClr val="121512"/>
                </a:solidFill>
                <a:effectLst/>
                <a:latin typeface="+mj-lt"/>
              </a:rPr>
              <a:t> </a:t>
            </a:r>
            <a:r>
              <a:rPr lang="en-GB" sz="1600" i="0" dirty="0" err="1">
                <a:solidFill>
                  <a:srgbClr val="121512"/>
                </a:solidFill>
                <a:effectLst/>
                <a:latin typeface="+mj-lt"/>
              </a:rPr>
              <a:t>distractivă</a:t>
            </a:r>
            <a:r>
              <a:rPr lang="en-GB" sz="1600" i="0" dirty="0">
                <a:solidFill>
                  <a:srgbClr val="121512"/>
                </a:solidFill>
                <a:effectLst/>
                <a:latin typeface="+mj-lt"/>
              </a:rPr>
              <a:t> de </a:t>
            </a:r>
            <a:r>
              <a:rPr lang="en-GB" sz="1600" i="0" dirty="0" err="1">
                <a:solidFill>
                  <a:srgbClr val="121512"/>
                </a:solidFill>
                <a:effectLst/>
                <a:latin typeface="+mj-lt"/>
              </a:rPr>
              <a:t>colorat</a:t>
            </a:r>
            <a:r>
              <a:rPr lang="en-GB" sz="1600" i="0" dirty="0">
                <a:solidFill>
                  <a:srgbClr val="121512"/>
                </a:solidFill>
                <a:effectLst/>
                <a:latin typeface="+mj-lt"/>
              </a:rPr>
              <a:t> </a:t>
            </a:r>
            <a:r>
              <a:rPr lang="en-GB" sz="1600" i="0" dirty="0" err="1">
                <a:solidFill>
                  <a:srgbClr val="121512"/>
                </a:solidFill>
                <a:effectLst/>
                <a:latin typeface="+mj-lt"/>
              </a:rPr>
              <a:t>și</a:t>
            </a:r>
            <a:r>
              <a:rPr lang="en-GB" sz="1600" i="0" dirty="0">
                <a:solidFill>
                  <a:srgbClr val="121512"/>
                </a:solidFill>
                <a:effectLst/>
                <a:latin typeface="+mj-lt"/>
              </a:rPr>
              <a:t> </a:t>
            </a:r>
            <a:r>
              <a:rPr lang="en-GB" sz="1600" i="0" dirty="0" err="1">
                <a:solidFill>
                  <a:srgbClr val="121512"/>
                </a:solidFill>
                <a:effectLst/>
                <a:latin typeface="+mj-lt"/>
              </a:rPr>
              <a:t>versiunea</a:t>
            </a:r>
            <a:r>
              <a:rPr lang="en-GB" sz="1600" i="0" dirty="0">
                <a:solidFill>
                  <a:srgbClr val="121512"/>
                </a:solidFill>
                <a:effectLst/>
                <a:latin typeface="+mj-lt"/>
              </a:rPr>
              <a:t> </a:t>
            </a:r>
            <a:r>
              <a:rPr lang="en-GB" sz="1600" i="0" dirty="0" err="1">
                <a:solidFill>
                  <a:srgbClr val="121512"/>
                </a:solidFill>
                <a:effectLst/>
                <a:latin typeface="+mj-lt"/>
              </a:rPr>
              <a:t>colorată</a:t>
            </a:r>
            <a:r>
              <a:rPr lang="en-GB" sz="1600" i="0" dirty="0">
                <a:solidFill>
                  <a:srgbClr val="121512"/>
                </a:solidFill>
                <a:effectLst/>
                <a:latin typeface="+mj-lt"/>
              </a:rPr>
              <a:t> </a:t>
            </a:r>
            <a:r>
              <a:rPr lang="en-GB" sz="1600" i="0" dirty="0" err="1">
                <a:solidFill>
                  <a:srgbClr val="121512"/>
                </a:solidFill>
                <a:effectLst/>
                <a:latin typeface="+mj-lt"/>
              </a:rPr>
              <a:t>pentru</a:t>
            </a:r>
            <a:r>
              <a:rPr lang="en-GB" sz="1600" i="0" dirty="0">
                <a:solidFill>
                  <a:srgbClr val="121512"/>
                </a:solidFill>
                <a:effectLst/>
                <a:latin typeface="+mj-lt"/>
              </a:rPr>
              <a:t> </a:t>
            </a:r>
            <a:r>
              <a:rPr lang="en-GB" sz="1600" i="0" dirty="0" err="1">
                <a:solidFill>
                  <a:srgbClr val="121512"/>
                </a:solidFill>
                <a:effectLst/>
                <a:latin typeface="+mj-lt"/>
              </a:rPr>
              <a:t>expunere</a:t>
            </a:r>
            <a:r>
              <a:rPr lang="en-GB" sz="1600" i="0" dirty="0">
                <a:solidFill>
                  <a:srgbClr val="121512"/>
                </a:solidFill>
                <a:effectLst/>
                <a:latin typeface="+mj-lt"/>
              </a:rPr>
              <a:t> </a:t>
            </a:r>
            <a:r>
              <a:rPr lang="en-GB" sz="1600" i="0" dirty="0" err="1">
                <a:solidFill>
                  <a:srgbClr val="121512"/>
                </a:solidFill>
                <a:effectLst/>
                <a:latin typeface="+mj-lt"/>
              </a:rPr>
              <a:t>sau</a:t>
            </a:r>
            <a:r>
              <a:rPr lang="en-GB" sz="1600" i="0" dirty="0">
                <a:solidFill>
                  <a:srgbClr val="121512"/>
                </a:solidFill>
                <a:effectLst/>
                <a:latin typeface="+mj-lt"/>
              </a:rPr>
              <a:t> </a:t>
            </a:r>
            <a:r>
              <a:rPr lang="en-GB" sz="1600" i="0" dirty="0" err="1">
                <a:solidFill>
                  <a:srgbClr val="121512"/>
                </a:solidFill>
                <a:effectLst/>
                <a:latin typeface="+mj-lt"/>
              </a:rPr>
              <a:t>demonstrație</a:t>
            </a:r>
            <a:r>
              <a:rPr lang="en-GB" sz="1600" i="0" dirty="0">
                <a:solidFill>
                  <a:srgbClr val="121512"/>
                </a:solidFill>
                <a:effectLst/>
                <a:latin typeface="+mj-lt"/>
              </a:rPr>
              <a:t>.</a:t>
            </a:r>
          </a:p>
          <a:p>
            <a:pPr marR="0" lvl="0" algn="just" rtl="0">
              <a:lnSpc>
                <a:spcPct val="140024"/>
              </a:lnSpc>
              <a:spcBef>
                <a:spcPts val="0"/>
              </a:spcBef>
              <a:spcAft>
                <a:spcPts val="0"/>
              </a:spcAft>
            </a:pPr>
            <a:r>
              <a:rPr lang="en-US" sz="1600" i="0" u="none" strike="noStrike" cap="none" dirty="0">
                <a:solidFill>
                  <a:srgbClr val="000000"/>
                </a:solidFill>
                <a:latin typeface="+mj-lt"/>
                <a:ea typeface="Arial"/>
                <a:cs typeface="Arial"/>
                <a:sym typeface="Arial"/>
              </a:rPr>
              <a:t>• </a:t>
            </a:r>
            <a:r>
              <a:rPr lang="en-GB" sz="1600" i="0" dirty="0" err="1">
                <a:solidFill>
                  <a:srgbClr val="121512"/>
                </a:solidFill>
                <a:effectLst/>
                <a:latin typeface="+mj-lt"/>
              </a:rPr>
              <a:t>Folosind</a:t>
            </a:r>
            <a:r>
              <a:rPr lang="en-GB" sz="1600" i="0" dirty="0">
                <a:solidFill>
                  <a:srgbClr val="121512"/>
                </a:solidFill>
                <a:effectLst/>
                <a:latin typeface="+mj-lt"/>
              </a:rPr>
              <a:t> </a:t>
            </a:r>
            <a:r>
              <a:rPr lang="en-GB" sz="1600" i="0" dirty="0" err="1" smtClean="0">
                <a:solidFill>
                  <a:srgbClr val="121512"/>
                </a:solidFill>
                <a:effectLst/>
                <a:latin typeface="+mj-lt"/>
              </a:rPr>
              <a:t>foarfec</a:t>
            </a:r>
            <a:r>
              <a:rPr lang="ro-RO" sz="1600" i="0" dirty="0" smtClean="0">
                <a:solidFill>
                  <a:srgbClr val="121512"/>
                </a:solidFill>
                <a:effectLst/>
                <a:latin typeface="+mj-lt"/>
              </a:rPr>
              <a:t>ă</a:t>
            </a:r>
            <a:r>
              <a:rPr lang="en-GB" sz="1600" i="0" dirty="0" smtClean="0">
                <a:solidFill>
                  <a:srgbClr val="121512"/>
                </a:solidFill>
                <a:effectLst/>
                <a:latin typeface="+mj-lt"/>
              </a:rPr>
              <a:t> </a:t>
            </a:r>
            <a:r>
              <a:rPr lang="en-GB" sz="1600" i="0" dirty="0" err="1">
                <a:solidFill>
                  <a:srgbClr val="121512"/>
                </a:solidFill>
                <a:effectLst/>
                <a:latin typeface="+mj-lt"/>
              </a:rPr>
              <a:t>sau</a:t>
            </a:r>
            <a:r>
              <a:rPr lang="en-GB" sz="1600" i="0" dirty="0">
                <a:solidFill>
                  <a:srgbClr val="121512"/>
                </a:solidFill>
                <a:effectLst/>
                <a:latin typeface="+mj-lt"/>
              </a:rPr>
              <a:t> un cuter, </a:t>
            </a:r>
            <a:r>
              <a:rPr lang="en-GB" sz="1600" i="0" dirty="0" err="1">
                <a:solidFill>
                  <a:srgbClr val="121512"/>
                </a:solidFill>
                <a:effectLst/>
                <a:latin typeface="+mj-lt"/>
              </a:rPr>
              <a:t>decupați</a:t>
            </a:r>
            <a:r>
              <a:rPr lang="en-GB" sz="1600" i="0" dirty="0">
                <a:solidFill>
                  <a:srgbClr val="121512"/>
                </a:solidFill>
                <a:effectLst/>
                <a:latin typeface="+mj-lt"/>
              </a:rPr>
              <a:t> cu </a:t>
            </a:r>
            <a:r>
              <a:rPr lang="en-GB" sz="1600" i="0" dirty="0" err="1">
                <a:solidFill>
                  <a:srgbClr val="121512"/>
                </a:solidFill>
                <a:effectLst/>
                <a:latin typeface="+mj-lt"/>
              </a:rPr>
              <a:t>grijă</a:t>
            </a:r>
            <a:r>
              <a:rPr lang="en-GB" sz="1600" i="0" dirty="0">
                <a:solidFill>
                  <a:srgbClr val="121512"/>
                </a:solidFill>
                <a:effectLst/>
                <a:latin typeface="+mj-lt"/>
              </a:rPr>
              <a:t> </a:t>
            </a:r>
            <a:r>
              <a:rPr lang="en-GB" sz="1600" i="0" dirty="0" err="1">
                <a:solidFill>
                  <a:srgbClr val="121512"/>
                </a:solidFill>
                <a:effectLst/>
                <a:latin typeface="+mj-lt"/>
              </a:rPr>
              <a:t>cercurile</a:t>
            </a:r>
            <a:r>
              <a:rPr lang="en-GB" sz="1600" i="0" dirty="0">
                <a:solidFill>
                  <a:srgbClr val="121512"/>
                </a:solidFill>
                <a:effectLst/>
                <a:latin typeface="+mj-lt"/>
              </a:rPr>
              <a:t> </a:t>
            </a:r>
            <a:r>
              <a:rPr lang="en-GB" sz="1600" i="0" dirty="0" err="1">
                <a:solidFill>
                  <a:srgbClr val="121512"/>
                </a:solidFill>
                <a:effectLst/>
                <a:latin typeface="+mj-lt"/>
              </a:rPr>
              <a:t>roții</a:t>
            </a:r>
            <a:r>
              <a:rPr lang="en-GB" sz="1600" i="0" dirty="0">
                <a:solidFill>
                  <a:srgbClr val="121512"/>
                </a:solidFill>
                <a:effectLst/>
                <a:latin typeface="+mj-lt"/>
              </a:rPr>
              <a:t> de-a </a:t>
            </a:r>
            <a:r>
              <a:rPr lang="en-GB" sz="1600" i="0" dirty="0" err="1">
                <a:solidFill>
                  <a:srgbClr val="121512"/>
                </a:solidFill>
                <a:effectLst/>
                <a:latin typeface="+mj-lt"/>
              </a:rPr>
              <a:t>lungul</a:t>
            </a:r>
            <a:r>
              <a:rPr lang="en-GB" sz="1600" i="0" dirty="0">
                <a:solidFill>
                  <a:srgbClr val="121512"/>
                </a:solidFill>
                <a:effectLst/>
                <a:latin typeface="+mj-lt"/>
              </a:rPr>
              <a:t> </a:t>
            </a:r>
            <a:r>
              <a:rPr lang="en-GB" sz="1600" i="0" dirty="0" err="1">
                <a:solidFill>
                  <a:srgbClr val="121512"/>
                </a:solidFill>
                <a:effectLst/>
                <a:latin typeface="+mj-lt"/>
              </a:rPr>
              <a:t>liniilor</a:t>
            </a:r>
            <a:r>
              <a:rPr lang="en-GB" sz="1600" i="0" dirty="0">
                <a:solidFill>
                  <a:srgbClr val="121512"/>
                </a:solidFill>
                <a:effectLst/>
                <a:latin typeface="+mj-lt"/>
              </a:rPr>
              <a:t> </a:t>
            </a:r>
            <a:r>
              <a:rPr lang="en-GB" sz="1600" i="0" dirty="0" err="1">
                <a:solidFill>
                  <a:srgbClr val="121512"/>
                </a:solidFill>
                <a:effectLst/>
                <a:latin typeface="+mj-lt"/>
              </a:rPr>
              <a:t>marcate</a:t>
            </a:r>
            <a:r>
              <a:rPr lang="en-GB" sz="1600" i="0" dirty="0">
                <a:solidFill>
                  <a:srgbClr val="121512"/>
                </a:solidFill>
                <a:effectLst/>
                <a:latin typeface="+mj-lt"/>
              </a:rPr>
              <a:t>. </a:t>
            </a:r>
            <a:r>
              <a:rPr lang="en-GB" sz="1600" i="0" dirty="0" err="1">
                <a:solidFill>
                  <a:srgbClr val="121512"/>
                </a:solidFill>
                <a:effectLst/>
                <a:latin typeface="+mj-lt"/>
              </a:rPr>
              <a:t>Asigurați-vă</a:t>
            </a:r>
            <a:r>
              <a:rPr lang="en-GB" sz="1600" i="0" dirty="0">
                <a:solidFill>
                  <a:srgbClr val="121512"/>
                </a:solidFill>
                <a:effectLst/>
                <a:latin typeface="+mj-lt"/>
              </a:rPr>
              <a:t> </a:t>
            </a:r>
            <a:r>
              <a:rPr lang="en-GB" sz="1600" i="0" dirty="0" err="1">
                <a:solidFill>
                  <a:srgbClr val="121512"/>
                </a:solidFill>
                <a:effectLst/>
                <a:latin typeface="+mj-lt"/>
              </a:rPr>
              <a:t>că</a:t>
            </a:r>
            <a:r>
              <a:rPr lang="en-GB" sz="1600" i="0" dirty="0">
                <a:solidFill>
                  <a:srgbClr val="121512"/>
                </a:solidFill>
                <a:effectLst/>
                <a:latin typeface="+mj-lt"/>
              </a:rPr>
              <a:t> </a:t>
            </a:r>
            <a:r>
              <a:rPr lang="en-GB" sz="1600" i="0" dirty="0" err="1">
                <a:solidFill>
                  <a:srgbClr val="121512"/>
                </a:solidFill>
                <a:effectLst/>
                <a:latin typeface="+mj-lt"/>
              </a:rPr>
              <a:t>este</a:t>
            </a:r>
            <a:r>
              <a:rPr lang="en-GB" sz="1600" i="0" dirty="0">
                <a:solidFill>
                  <a:srgbClr val="121512"/>
                </a:solidFill>
                <a:effectLst/>
                <a:latin typeface="+mj-lt"/>
              </a:rPr>
              <a:t> o </a:t>
            </a:r>
            <a:r>
              <a:rPr lang="en-GB" sz="1600" i="0" dirty="0" err="1">
                <a:solidFill>
                  <a:srgbClr val="121512"/>
                </a:solidFill>
                <a:effectLst/>
                <a:latin typeface="+mj-lt"/>
              </a:rPr>
              <a:t>tăiere</a:t>
            </a:r>
            <a:r>
              <a:rPr lang="en-GB" sz="1600" i="0" dirty="0">
                <a:solidFill>
                  <a:srgbClr val="121512"/>
                </a:solidFill>
                <a:effectLst/>
                <a:latin typeface="+mj-lt"/>
              </a:rPr>
              <a:t> </a:t>
            </a:r>
            <a:r>
              <a:rPr lang="en-GB" sz="1600" i="0" dirty="0" err="1">
                <a:solidFill>
                  <a:srgbClr val="121512"/>
                </a:solidFill>
                <a:effectLst/>
                <a:latin typeface="+mj-lt"/>
              </a:rPr>
              <a:t>precisă</a:t>
            </a:r>
            <a:r>
              <a:rPr lang="en-GB" sz="1600" i="0" dirty="0">
                <a:solidFill>
                  <a:srgbClr val="121512"/>
                </a:solidFill>
                <a:effectLst/>
                <a:latin typeface="+mj-lt"/>
              </a:rPr>
              <a:t> </a:t>
            </a:r>
            <a:r>
              <a:rPr lang="en-GB" sz="1600" i="0" dirty="0" err="1">
                <a:solidFill>
                  <a:srgbClr val="121512"/>
                </a:solidFill>
                <a:effectLst/>
                <a:latin typeface="+mj-lt"/>
              </a:rPr>
              <a:t>pentru</a:t>
            </a:r>
            <a:r>
              <a:rPr lang="en-GB" sz="1600" i="0" dirty="0">
                <a:solidFill>
                  <a:srgbClr val="121512"/>
                </a:solidFill>
                <a:effectLst/>
                <a:latin typeface="+mj-lt"/>
              </a:rPr>
              <a:t> o </a:t>
            </a:r>
            <a:r>
              <a:rPr lang="en-GB" sz="1600" i="0" dirty="0" err="1">
                <a:solidFill>
                  <a:srgbClr val="121512"/>
                </a:solidFill>
                <a:effectLst/>
                <a:latin typeface="+mj-lt"/>
              </a:rPr>
              <a:t>aliniere</a:t>
            </a:r>
            <a:r>
              <a:rPr lang="en-GB" sz="1600" i="0" dirty="0">
                <a:solidFill>
                  <a:srgbClr val="121512"/>
                </a:solidFill>
                <a:effectLst/>
                <a:latin typeface="+mj-lt"/>
              </a:rPr>
              <a:t> </a:t>
            </a:r>
            <a:r>
              <a:rPr lang="en-GB" sz="1600" i="0" dirty="0" err="1">
                <a:solidFill>
                  <a:srgbClr val="121512"/>
                </a:solidFill>
                <a:effectLst/>
                <a:latin typeface="+mj-lt"/>
              </a:rPr>
              <a:t>corectă</a:t>
            </a:r>
            <a:r>
              <a:rPr lang="en-GB" sz="1600" i="0" dirty="0">
                <a:solidFill>
                  <a:srgbClr val="121512"/>
                </a:solidFill>
                <a:effectLst/>
                <a:latin typeface="+mj-lt"/>
              </a:rPr>
              <a:t>.</a:t>
            </a:r>
          </a:p>
          <a:p>
            <a:pPr marR="0" lvl="0" algn="just" rtl="0">
              <a:lnSpc>
                <a:spcPct val="140024"/>
              </a:lnSpc>
              <a:spcBef>
                <a:spcPts val="0"/>
              </a:spcBef>
              <a:spcAft>
                <a:spcPts val="0"/>
              </a:spcAft>
            </a:pPr>
            <a:r>
              <a:rPr lang="en-US" sz="1600" i="0" u="none" strike="noStrike" cap="none" dirty="0">
                <a:solidFill>
                  <a:srgbClr val="000000"/>
                </a:solidFill>
                <a:latin typeface="+mj-lt"/>
                <a:ea typeface="Arial"/>
                <a:cs typeface="Arial"/>
                <a:sym typeface="Arial"/>
              </a:rPr>
              <a:t>• </a:t>
            </a:r>
            <a:r>
              <a:rPr lang="en-GB" sz="1600" i="0" dirty="0" err="1">
                <a:solidFill>
                  <a:srgbClr val="121512"/>
                </a:solidFill>
                <a:effectLst/>
                <a:latin typeface="+mj-lt"/>
              </a:rPr>
              <a:t>Plasați</a:t>
            </a:r>
            <a:r>
              <a:rPr lang="en-GB" sz="1600" i="0" dirty="0">
                <a:solidFill>
                  <a:srgbClr val="121512"/>
                </a:solidFill>
                <a:effectLst/>
                <a:latin typeface="+mj-lt"/>
              </a:rPr>
              <a:t> </a:t>
            </a:r>
            <a:r>
              <a:rPr lang="en-GB" sz="1600" i="0" dirty="0" err="1">
                <a:solidFill>
                  <a:srgbClr val="121512"/>
                </a:solidFill>
                <a:effectLst/>
                <a:latin typeface="+mj-lt"/>
              </a:rPr>
              <a:t>cercul</a:t>
            </a:r>
            <a:r>
              <a:rPr lang="en-GB" sz="1600" i="0" dirty="0">
                <a:solidFill>
                  <a:srgbClr val="121512"/>
                </a:solidFill>
                <a:effectLst/>
                <a:latin typeface="+mj-lt"/>
              </a:rPr>
              <a:t> de sus </a:t>
            </a:r>
            <a:r>
              <a:rPr lang="en-GB" sz="1600" i="0" dirty="0" err="1">
                <a:solidFill>
                  <a:srgbClr val="121512"/>
                </a:solidFill>
                <a:effectLst/>
                <a:latin typeface="+mj-lt"/>
              </a:rPr>
              <a:t>deasupra</a:t>
            </a:r>
            <a:r>
              <a:rPr lang="en-GB" sz="1600" i="0" dirty="0">
                <a:solidFill>
                  <a:srgbClr val="121512"/>
                </a:solidFill>
                <a:effectLst/>
                <a:latin typeface="+mj-lt"/>
              </a:rPr>
              <a:t> </a:t>
            </a:r>
            <a:r>
              <a:rPr lang="en-GB" sz="1600" i="0" dirty="0" err="1">
                <a:solidFill>
                  <a:srgbClr val="121512"/>
                </a:solidFill>
                <a:effectLst/>
                <a:latin typeface="+mj-lt"/>
              </a:rPr>
              <a:t>cercului</a:t>
            </a:r>
            <a:r>
              <a:rPr lang="en-GB" sz="1600" i="0" dirty="0">
                <a:solidFill>
                  <a:srgbClr val="121512"/>
                </a:solidFill>
                <a:effectLst/>
                <a:latin typeface="+mj-lt"/>
              </a:rPr>
              <a:t> de </a:t>
            </a:r>
            <a:r>
              <a:rPr lang="en-GB" sz="1600" i="0" dirty="0" err="1" smtClean="0">
                <a:solidFill>
                  <a:srgbClr val="121512"/>
                </a:solidFill>
                <a:effectLst/>
                <a:latin typeface="+mj-lt"/>
              </a:rPr>
              <a:t>jos</a:t>
            </a:r>
            <a:r>
              <a:rPr lang="ro-RO" sz="1600" dirty="0" smtClean="0">
                <a:solidFill>
                  <a:srgbClr val="121512"/>
                </a:solidFill>
                <a:latin typeface="+mj-lt"/>
              </a:rPr>
              <a:t> </a:t>
            </a:r>
            <a:r>
              <a:rPr lang="ro-RO" sz="1600" dirty="0" smtClean="0">
                <a:solidFill>
                  <a:srgbClr val="121512"/>
                </a:solidFill>
                <a:latin typeface="+mj-lt"/>
              </a:rPr>
              <a:t>ș</a:t>
            </a:r>
            <a:r>
              <a:rPr lang="ro-RO" sz="1600" i="0" dirty="0" smtClean="0">
                <a:solidFill>
                  <a:srgbClr val="121512"/>
                </a:solidFill>
                <a:effectLst/>
                <a:latin typeface="+mj-lt"/>
              </a:rPr>
              <a:t>i </a:t>
            </a:r>
            <a:r>
              <a:rPr lang="en-GB" sz="1600" i="0" dirty="0" err="1" smtClean="0">
                <a:solidFill>
                  <a:srgbClr val="121512"/>
                </a:solidFill>
                <a:effectLst/>
                <a:latin typeface="+mj-lt"/>
              </a:rPr>
              <a:t>aliniați</a:t>
            </a:r>
            <a:r>
              <a:rPr lang="en-GB" sz="1600" i="0" dirty="0" smtClean="0">
                <a:solidFill>
                  <a:srgbClr val="121512"/>
                </a:solidFill>
                <a:effectLst/>
                <a:latin typeface="+mj-lt"/>
              </a:rPr>
              <a:t>-</a:t>
            </a:r>
            <a:r>
              <a:rPr lang="ro-RO" sz="1600" i="0" dirty="0" smtClean="0">
                <a:solidFill>
                  <a:srgbClr val="121512"/>
                </a:solidFill>
                <a:effectLst/>
                <a:latin typeface="+mj-lt"/>
              </a:rPr>
              <a:t>le</a:t>
            </a:r>
            <a:r>
              <a:rPr lang="en-GB" sz="1600" i="0" dirty="0" smtClean="0">
                <a:solidFill>
                  <a:srgbClr val="121512"/>
                </a:solidFill>
                <a:effectLst/>
                <a:latin typeface="+mj-lt"/>
              </a:rPr>
              <a:t> </a:t>
            </a:r>
            <a:r>
              <a:rPr lang="en-GB" sz="1600" i="0" dirty="0" err="1">
                <a:solidFill>
                  <a:srgbClr val="121512"/>
                </a:solidFill>
                <a:effectLst/>
                <a:latin typeface="+mj-lt"/>
              </a:rPr>
              <a:t>corespunzător</a:t>
            </a:r>
            <a:r>
              <a:rPr lang="en-GB" sz="1600" i="0" dirty="0">
                <a:solidFill>
                  <a:srgbClr val="121512"/>
                </a:solidFill>
                <a:effectLst/>
                <a:latin typeface="+mj-lt"/>
              </a:rPr>
              <a:t>.</a:t>
            </a:r>
          </a:p>
          <a:p>
            <a:pPr marR="0" lvl="0" algn="just" rtl="0">
              <a:lnSpc>
                <a:spcPct val="140024"/>
              </a:lnSpc>
              <a:spcBef>
                <a:spcPts val="0"/>
              </a:spcBef>
              <a:spcAft>
                <a:spcPts val="0"/>
              </a:spcAft>
            </a:pPr>
            <a:r>
              <a:rPr lang="en-US" sz="1619" b="0" i="0" u="none" strike="noStrike" cap="none" dirty="0">
                <a:solidFill>
                  <a:srgbClr val="000000"/>
                </a:solidFill>
                <a:latin typeface="Arial"/>
                <a:ea typeface="Arial"/>
                <a:cs typeface="Arial"/>
                <a:sym typeface="Arial"/>
              </a:rPr>
              <a:t>• </a:t>
            </a:r>
            <a:r>
              <a:rPr lang="en-GB" sz="1600" i="0" dirty="0" err="1">
                <a:solidFill>
                  <a:srgbClr val="121512"/>
                </a:solidFill>
                <a:effectLst/>
                <a:latin typeface="+mj-lt"/>
              </a:rPr>
              <a:t>Faceți</a:t>
            </a:r>
            <a:r>
              <a:rPr lang="en-GB" sz="1600" i="0" dirty="0">
                <a:solidFill>
                  <a:srgbClr val="121512"/>
                </a:solidFill>
                <a:effectLst/>
                <a:latin typeface="+mj-lt"/>
              </a:rPr>
              <a:t> o </a:t>
            </a:r>
            <a:r>
              <a:rPr lang="en-GB" sz="1600" i="0" dirty="0" err="1">
                <a:solidFill>
                  <a:srgbClr val="121512"/>
                </a:solidFill>
                <a:effectLst/>
                <a:latin typeface="+mj-lt"/>
              </a:rPr>
              <a:t>mică</a:t>
            </a:r>
            <a:r>
              <a:rPr lang="en-GB" sz="1600" i="0" dirty="0">
                <a:solidFill>
                  <a:srgbClr val="121512"/>
                </a:solidFill>
                <a:effectLst/>
                <a:latin typeface="+mj-lt"/>
              </a:rPr>
              <a:t> </a:t>
            </a:r>
            <a:r>
              <a:rPr lang="en-GB" sz="1600" i="0" dirty="0" err="1">
                <a:solidFill>
                  <a:srgbClr val="121512"/>
                </a:solidFill>
                <a:effectLst/>
                <a:latin typeface="+mj-lt"/>
              </a:rPr>
              <a:t>gaură</a:t>
            </a:r>
            <a:r>
              <a:rPr lang="en-GB" sz="1600" i="0" dirty="0">
                <a:solidFill>
                  <a:srgbClr val="121512"/>
                </a:solidFill>
                <a:effectLst/>
                <a:latin typeface="+mj-lt"/>
              </a:rPr>
              <a:t> </a:t>
            </a:r>
            <a:r>
              <a:rPr lang="en-GB" sz="1600" i="0" dirty="0" err="1">
                <a:solidFill>
                  <a:srgbClr val="121512"/>
                </a:solidFill>
                <a:effectLst/>
                <a:latin typeface="+mj-lt"/>
              </a:rPr>
              <a:t>în</a:t>
            </a:r>
            <a:r>
              <a:rPr lang="en-GB" sz="1600" i="0" dirty="0">
                <a:solidFill>
                  <a:srgbClr val="121512"/>
                </a:solidFill>
                <a:effectLst/>
                <a:latin typeface="+mj-lt"/>
              </a:rPr>
              <a:t> </a:t>
            </a:r>
            <a:r>
              <a:rPr lang="en-GB" sz="1600" i="0" dirty="0" err="1">
                <a:solidFill>
                  <a:srgbClr val="121512"/>
                </a:solidFill>
                <a:effectLst/>
                <a:latin typeface="+mj-lt"/>
              </a:rPr>
              <a:t>centrul</a:t>
            </a:r>
            <a:r>
              <a:rPr lang="en-GB" sz="1600" i="0" dirty="0">
                <a:solidFill>
                  <a:srgbClr val="121512"/>
                </a:solidFill>
                <a:effectLst/>
                <a:latin typeface="+mj-lt"/>
              </a:rPr>
              <a:t> </a:t>
            </a:r>
            <a:r>
              <a:rPr lang="en-GB" sz="1600" i="0" dirty="0" err="1">
                <a:solidFill>
                  <a:srgbClr val="121512"/>
                </a:solidFill>
                <a:effectLst/>
                <a:latin typeface="+mj-lt"/>
              </a:rPr>
              <a:t>ambelor</a:t>
            </a:r>
            <a:r>
              <a:rPr lang="en-GB" sz="1600" i="0" dirty="0">
                <a:solidFill>
                  <a:srgbClr val="121512"/>
                </a:solidFill>
                <a:effectLst/>
                <a:latin typeface="+mj-lt"/>
              </a:rPr>
              <a:t> </a:t>
            </a:r>
            <a:r>
              <a:rPr lang="en-GB" sz="1600" i="0" dirty="0" err="1">
                <a:solidFill>
                  <a:srgbClr val="121512"/>
                </a:solidFill>
                <a:effectLst/>
                <a:latin typeface="+mj-lt"/>
              </a:rPr>
              <a:t>cercuri</a:t>
            </a:r>
            <a:r>
              <a:rPr lang="en-GB" sz="1600" i="0" dirty="0">
                <a:solidFill>
                  <a:srgbClr val="121512"/>
                </a:solidFill>
                <a:effectLst/>
                <a:latin typeface="+mj-lt"/>
              </a:rPr>
              <a:t>. </a:t>
            </a:r>
            <a:r>
              <a:rPr lang="en-GB" sz="1600" i="0" dirty="0" err="1">
                <a:solidFill>
                  <a:srgbClr val="121512"/>
                </a:solidFill>
                <a:effectLst/>
                <a:latin typeface="+mj-lt"/>
              </a:rPr>
              <a:t>Puteți</a:t>
            </a:r>
            <a:r>
              <a:rPr lang="en-GB" sz="1600" i="0" dirty="0">
                <a:solidFill>
                  <a:srgbClr val="121512"/>
                </a:solidFill>
                <a:effectLst/>
                <a:latin typeface="+mj-lt"/>
              </a:rPr>
              <a:t> </a:t>
            </a:r>
            <a:r>
              <a:rPr lang="en-GB" sz="1600" i="0" dirty="0" err="1">
                <a:solidFill>
                  <a:srgbClr val="121512"/>
                </a:solidFill>
                <a:effectLst/>
                <a:latin typeface="+mj-lt"/>
              </a:rPr>
              <a:t>folosi</a:t>
            </a:r>
            <a:r>
              <a:rPr lang="en-GB" sz="1600" i="0" dirty="0">
                <a:solidFill>
                  <a:srgbClr val="121512"/>
                </a:solidFill>
                <a:effectLst/>
                <a:latin typeface="+mj-lt"/>
              </a:rPr>
              <a:t>  un ac de </a:t>
            </a:r>
            <a:r>
              <a:rPr lang="en-GB" sz="1600" i="0" dirty="0" err="1">
                <a:solidFill>
                  <a:srgbClr val="121512"/>
                </a:solidFill>
                <a:effectLst/>
                <a:latin typeface="+mj-lt"/>
              </a:rPr>
              <a:t>cusut</a:t>
            </a:r>
            <a:r>
              <a:rPr lang="en-GB" sz="1600" i="0" dirty="0">
                <a:solidFill>
                  <a:srgbClr val="121512"/>
                </a:solidFill>
                <a:effectLst/>
                <a:latin typeface="+mj-lt"/>
              </a:rPr>
              <a:t> </a:t>
            </a:r>
            <a:r>
              <a:rPr lang="en-GB" sz="1600" i="0" dirty="0" err="1">
                <a:solidFill>
                  <a:srgbClr val="121512"/>
                </a:solidFill>
                <a:effectLst/>
                <a:latin typeface="+mj-lt"/>
              </a:rPr>
              <a:t>sau</a:t>
            </a:r>
            <a:r>
              <a:rPr lang="en-GB" sz="1600" i="0" dirty="0">
                <a:solidFill>
                  <a:srgbClr val="121512"/>
                </a:solidFill>
                <a:effectLst/>
                <a:latin typeface="+mj-lt"/>
              </a:rPr>
              <a:t> </a:t>
            </a:r>
            <a:r>
              <a:rPr lang="en-GB" sz="1600" i="0" dirty="0" err="1">
                <a:solidFill>
                  <a:srgbClr val="121512"/>
                </a:solidFill>
                <a:effectLst/>
                <a:latin typeface="+mj-lt"/>
              </a:rPr>
              <a:t>vârful</a:t>
            </a:r>
            <a:r>
              <a:rPr lang="en-GB" sz="1600" i="0" dirty="0">
                <a:solidFill>
                  <a:srgbClr val="121512"/>
                </a:solidFill>
                <a:effectLst/>
                <a:latin typeface="+mj-lt"/>
              </a:rPr>
              <a:t> </a:t>
            </a:r>
            <a:r>
              <a:rPr lang="en-GB" sz="1600" i="0" dirty="0" err="1">
                <a:solidFill>
                  <a:srgbClr val="121512"/>
                </a:solidFill>
                <a:effectLst/>
                <a:latin typeface="+mj-lt"/>
              </a:rPr>
              <a:t>foarfecei</a:t>
            </a:r>
            <a:r>
              <a:rPr lang="en-GB" sz="1600" i="0" dirty="0">
                <a:solidFill>
                  <a:srgbClr val="121512"/>
                </a:solidFill>
                <a:effectLst/>
                <a:latin typeface="+mj-lt"/>
              </a:rPr>
              <a:t>.</a:t>
            </a:r>
          </a:p>
          <a:p>
            <a:pPr marR="0" lvl="0" algn="just" rtl="0">
              <a:lnSpc>
                <a:spcPct val="140024"/>
              </a:lnSpc>
              <a:spcBef>
                <a:spcPts val="0"/>
              </a:spcBef>
              <a:spcAft>
                <a:spcPts val="0"/>
              </a:spcAft>
            </a:pPr>
            <a:r>
              <a:rPr lang="en-US" sz="1619" b="0" i="0" u="none" strike="noStrike" cap="none" dirty="0">
                <a:solidFill>
                  <a:srgbClr val="000000"/>
                </a:solidFill>
                <a:latin typeface="Arial"/>
                <a:ea typeface="Arial"/>
                <a:cs typeface="Arial"/>
                <a:sym typeface="Arial"/>
              </a:rPr>
              <a:t>• </a:t>
            </a:r>
            <a:r>
              <a:rPr lang="en-GB" sz="1600" i="0" dirty="0" err="1">
                <a:solidFill>
                  <a:srgbClr val="121512"/>
                </a:solidFill>
                <a:effectLst/>
                <a:latin typeface="+mj-lt"/>
              </a:rPr>
              <a:t>Introduceți</a:t>
            </a:r>
            <a:r>
              <a:rPr lang="en-GB" sz="1600" i="0" dirty="0">
                <a:solidFill>
                  <a:srgbClr val="121512"/>
                </a:solidFill>
                <a:effectLst/>
                <a:latin typeface="+mj-lt"/>
              </a:rPr>
              <a:t> un </a:t>
            </a:r>
            <a:r>
              <a:rPr lang="ro-RO" sz="1600" dirty="0" smtClean="0">
                <a:solidFill>
                  <a:srgbClr val="121512"/>
                </a:solidFill>
                <a:latin typeface="+mj-lt"/>
              </a:rPr>
              <a:t>ac sau</a:t>
            </a:r>
            <a:r>
              <a:rPr lang="en-GB" sz="1600" i="0" dirty="0" smtClean="0">
                <a:solidFill>
                  <a:srgbClr val="121512"/>
                </a:solidFill>
                <a:effectLst/>
                <a:latin typeface="+mj-lt"/>
              </a:rPr>
              <a:t> </a:t>
            </a:r>
            <a:r>
              <a:rPr lang="en-GB" sz="1600" i="0" dirty="0" err="1" smtClean="0">
                <a:solidFill>
                  <a:srgbClr val="121512"/>
                </a:solidFill>
                <a:effectLst/>
                <a:latin typeface="+mj-lt"/>
              </a:rPr>
              <a:t>bucată</a:t>
            </a:r>
            <a:r>
              <a:rPr lang="en-GB" sz="1600" i="0" dirty="0" smtClean="0">
                <a:solidFill>
                  <a:srgbClr val="121512"/>
                </a:solidFill>
                <a:effectLst/>
                <a:latin typeface="+mj-lt"/>
              </a:rPr>
              <a:t> </a:t>
            </a:r>
            <a:r>
              <a:rPr lang="en-GB" sz="1600" i="0" dirty="0">
                <a:solidFill>
                  <a:srgbClr val="121512"/>
                </a:solidFill>
                <a:effectLst/>
                <a:latin typeface="+mj-lt"/>
              </a:rPr>
              <a:t>de metal tip </a:t>
            </a:r>
            <a:r>
              <a:rPr lang="en-GB" sz="1600" i="0" dirty="0" smtClean="0">
                <a:solidFill>
                  <a:srgbClr val="121512"/>
                </a:solidFill>
                <a:effectLst/>
                <a:latin typeface="+mj-lt"/>
              </a:rPr>
              <a:t>split </a:t>
            </a:r>
            <a:r>
              <a:rPr lang="en-GB" sz="1600" i="0" dirty="0" err="1">
                <a:solidFill>
                  <a:srgbClr val="121512"/>
                </a:solidFill>
                <a:effectLst/>
                <a:latin typeface="+mj-lt"/>
              </a:rPr>
              <a:t>sau</a:t>
            </a:r>
            <a:r>
              <a:rPr lang="en-GB" sz="1600" i="0" dirty="0">
                <a:solidFill>
                  <a:srgbClr val="121512"/>
                </a:solidFill>
                <a:effectLst/>
                <a:latin typeface="+mj-lt"/>
              </a:rPr>
              <a:t> un </a:t>
            </a:r>
            <a:r>
              <a:rPr lang="en-GB" sz="1600" i="0" dirty="0" err="1">
                <a:solidFill>
                  <a:srgbClr val="121512"/>
                </a:solidFill>
                <a:effectLst/>
                <a:latin typeface="+mj-lt"/>
              </a:rPr>
              <a:t>dispozitiv</a:t>
            </a:r>
            <a:r>
              <a:rPr lang="en-GB" sz="1600" i="0" dirty="0">
                <a:solidFill>
                  <a:srgbClr val="121512"/>
                </a:solidFill>
                <a:effectLst/>
                <a:latin typeface="+mj-lt"/>
              </a:rPr>
              <a:t> de </a:t>
            </a:r>
            <a:r>
              <a:rPr lang="en-GB" sz="1600" i="0" dirty="0" err="1">
                <a:solidFill>
                  <a:srgbClr val="121512"/>
                </a:solidFill>
                <a:effectLst/>
                <a:latin typeface="+mj-lt"/>
              </a:rPr>
              <a:t>legătură</a:t>
            </a:r>
            <a:r>
              <a:rPr lang="en-GB" sz="1600" i="0" dirty="0">
                <a:solidFill>
                  <a:srgbClr val="121512"/>
                </a:solidFill>
                <a:effectLst/>
                <a:latin typeface="+mj-lt"/>
              </a:rPr>
              <a:t> similar </a:t>
            </a:r>
            <a:r>
              <a:rPr lang="en-GB" sz="1600" i="0" dirty="0" err="1">
                <a:solidFill>
                  <a:srgbClr val="121512"/>
                </a:solidFill>
                <a:effectLst/>
                <a:latin typeface="+mj-lt"/>
              </a:rPr>
              <a:t>prin</a:t>
            </a:r>
            <a:r>
              <a:rPr lang="en-GB" sz="1600" i="0" dirty="0">
                <a:solidFill>
                  <a:srgbClr val="121512"/>
                </a:solidFill>
                <a:effectLst/>
                <a:latin typeface="+mj-lt"/>
              </a:rPr>
              <a:t> </a:t>
            </a:r>
            <a:r>
              <a:rPr lang="en-GB" sz="1600" i="0" dirty="0" smtClean="0">
                <a:solidFill>
                  <a:srgbClr val="121512"/>
                </a:solidFill>
                <a:effectLst/>
                <a:latin typeface="+mj-lt"/>
              </a:rPr>
              <a:t>gaur</a:t>
            </a:r>
            <a:r>
              <a:rPr lang="ro-RO" sz="1600" i="0" dirty="0" smtClean="0">
                <a:solidFill>
                  <a:srgbClr val="121512"/>
                </a:solidFill>
                <a:effectLst/>
                <a:latin typeface="+mj-lt"/>
              </a:rPr>
              <a:t>ă</a:t>
            </a:r>
            <a:r>
              <a:rPr lang="en-GB" sz="1600" i="0" dirty="0" smtClean="0">
                <a:solidFill>
                  <a:srgbClr val="121512"/>
                </a:solidFill>
                <a:effectLst/>
                <a:latin typeface="+mj-lt"/>
              </a:rPr>
              <a:t> </a:t>
            </a:r>
            <a:r>
              <a:rPr lang="en-GB" sz="1600" i="0" dirty="0" err="1">
                <a:solidFill>
                  <a:srgbClr val="121512"/>
                </a:solidFill>
                <a:effectLst/>
                <a:latin typeface="+mj-lt"/>
              </a:rPr>
              <a:t>pentru</a:t>
            </a:r>
            <a:r>
              <a:rPr lang="en-GB" sz="1600" i="0" dirty="0">
                <a:solidFill>
                  <a:srgbClr val="121512"/>
                </a:solidFill>
                <a:effectLst/>
                <a:latin typeface="+mj-lt"/>
              </a:rPr>
              <a:t> a </a:t>
            </a:r>
            <a:r>
              <a:rPr lang="en-GB" sz="1600" i="0" dirty="0" err="1">
                <a:solidFill>
                  <a:srgbClr val="121512"/>
                </a:solidFill>
                <a:effectLst/>
                <a:latin typeface="+mj-lt"/>
              </a:rPr>
              <a:t>conecta</a:t>
            </a:r>
            <a:r>
              <a:rPr lang="en-GB" sz="1600" i="0" dirty="0">
                <a:solidFill>
                  <a:srgbClr val="121512"/>
                </a:solidFill>
                <a:effectLst/>
                <a:latin typeface="+mj-lt"/>
              </a:rPr>
              <a:t> </a:t>
            </a:r>
            <a:r>
              <a:rPr lang="en-GB" sz="1600" i="0" dirty="0" err="1">
                <a:solidFill>
                  <a:srgbClr val="121512"/>
                </a:solidFill>
                <a:effectLst/>
                <a:latin typeface="+mj-lt"/>
              </a:rPr>
              <a:t>cele</a:t>
            </a:r>
            <a:r>
              <a:rPr lang="en-GB" sz="1600" i="0" dirty="0">
                <a:solidFill>
                  <a:srgbClr val="121512"/>
                </a:solidFill>
                <a:effectLst/>
                <a:latin typeface="+mj-lt"/>
              </a:rPr>
              <a:t> </a:t>
            </a:r>
            <a:r>
              <a:rPr lang="en-GB" sz="1600" i="0" dirty="0" err="1">
                <a:solidFill>
                  <a:srgbClr val="121512"/>
                </a:solidFill>
                <a:effectLst/>
                <a:latin typeface="+mj-lt"/>
              </a:rPr>
              <a:t>două</a:t>
            </a:r>
            <a:r>
              <a:rPr lang="en-GB" sz="1600" i="0" dirty="0">
                <a:solidFill>
                  <a:srgbClr val="121512"/>
                </a:solidFill>
                <a:effectLst/>
                <a:latin typeface="+mj-lt"/>
              </a:rPr>
              <a:t> </a:t>
            </a:r>
            <a:r>
              <a:rPr lang="en-GB" sz="1600" i="0" dirty="0" err="1">
                <a:solidFill>
                  <a:srgbClr val="121512"/>
                </a:solidFill>
                <a:effectLst/>
                <a:latin typeface="+mj-lt"/>
              </a:rPr>
              <a:t>cercuri</a:t>
            </a:r>
            <a:r>
              <a:rPr lang="en-GB" sz="1600" i="0" dirty="0">
                <a:solidFill>
                  <a:srgbClr val="121512"/>
                </a:solidFill>
                <a:effectLst/>
                <a:latin typeface="+mj-lt"/>
              </a:rPr>
              <a:t>. </a:t>
            </a:r>
            <a:r>
              <a:rPr lang="en-GB" sz="1600" i="0" dirty="0" err="1">
                <a:solidFill>
                  <a:srgbClr val="121512"/>
                </a:solidFill>
                <a:effectLst/>
                <a:latin typeface="+mj-lt"/>
              </a:rPr>
              <a:t>Asigurați-vă</a:t>
            </a:r>
            <a:r>
              <a:rPr lang="en-GB" sz="1600" i="0" dirty="0">
                <a:solidFill>
                  <a:srgbClr val="121512"/>
                </a:solidFill>
                <a:effectLst/>
                <a:latin typeface="+mj-lt"/>
              </a:rPr>
              <a:t> </a:t>
            </a:r>
            <a:r>
              <a:rPr lang="en-GB" sz="1600" i="0" dirty="0" err="1">
                <a:solidFill>
                  <a:srgbClr val="121512"/>
                </a:solidFill>
                <a:effectLst/>
                <a:latin typeface="+mj-lt"/>
              </a:rPr>
              <a:t>că</a:t>
            </a:r>
            <a:r>
              <a:rPr lang="en-GB" sz="1600" i="0" dirty="0">
                <a:solidFill>
                  <a:srgbClr val="121512"/>
                </a:solidFill>
                <a:effectLst/>
                <a:latin typeface="+mj-lt"/>
              </a:rPr>
              <a:t> </a:t>
            </a:r>
            <a:r>
              <a:rPr lang="ro-RO" sz="1600" dirty="0" smtClean="0">
                <a:solidFill>
                  <a:srgbClr val="121512"/>
                </a:solidFill>
                <a:latin typeface="+mj-lt"/>
              </a:rPr>
              <a:t>acul</a:t>
            </a:r>
            <a:r>
              <a:rPr lang="en-GB" sz="1600" i="0" dirty="0" smtClean="0">
                <a:solidFill>
                  <a:srgbClr val="121512"/>
                </a:solidFill>
                <a:effectLst/>
                <a:latin typeface="+mj-lt"/>
              </a:rPr>
              <a:t> </a:t>
            </a:r>
            <a:r>
              <a:rPr lang="en-GB" sz="1600" i="0" dirty="0">
                <a:solidFill>
                  <a:srgbClr val="121512"/>
                </a:solidFill>
                <a:effectLst/>
                <a:latin typeface="+mj-lt"/>
              </a:rPr>
              <a:t>nu </a:t>
            </a:r>
            <a:r>
              <a:rPr lang="en-GB" sz="1600" i="0" dirty="0" err="1">
                <a:solidFill>
                  <a:srgbClr val="121512"/>
                </a:solidFill>
                <a:effectLst/>
                <a:latin typeface="+mj-lt"/>
              </a:rPr>
              <a:t>este</a:t>
            </a:r>
            <a:r>
              <a:rPr lang="en-GB" sz="1600" i="0" dirty="0">
                <a:solidFill>
                  <a:srgbClr val="121512"/>
                </a:solidFill>
                <a:effectLst/>
                <a:latin typeface="+mj-lt"/>
              </a:rPr>
              <a:t> </a:t>
            </a:r>
            <a:r>
              <a:rPr lang="en-GB" sz="1600" i="0" dirty="0" err="1">
                <a:solidFill>
                  <a:srgbClr val="121512"/>
                </a:solidFill>
                <a:effectLst/>
                <a:latin typeface="+mj-lt"/>
              </a:rPr>
              <a:t>prea</a:t>
            </a:r>
            <a:r>
              <a:rPr lang="en-GB" sz="1600" i="0" dirty="0">
                <a:solidFill>
                  <a:srgbClr val="121512"/>
                </a:solidFill>
                <a:effectLst/>
                <a:latin typeface="+mj-lt"/>
              </a:rPr>
              <a:t> </a:t>
            </a:r>
            <a:r>
              <a:rPr lang="en-GB" sz="1600" i="0" dirty="0" err="1">
                <a:solidFill>
                  <a:srgbClr val="121512"/>
                </a:solidFill>
                <a:effectLst/>
                <a:latin typeface="+mj-lt"/>
              </a:rPr>
              <a:t>strâns</a:t>
            </a:r>
            <a:r>
              <a:rPr lang="en-GB" sz="1600" i="0" dirty="0">
                <a:solidFill>
                  <a:srgbClr val="121512"/>
                </a:solidFill>
                <a:effectLst/>
                <a:latin typeface="+mj-lt"/>
              </a:rPr>
              <a:t>, </a:t>
            </a:r>
            <a:r>
              <a:rPr lang="en-GB" sz="1600" i="0" dirty="0" err="1">
                <a:solidFill>
                  <a:srgbClr val="121512"/>
                </a:solidFill>
                <a:effectLst/>
                <a:latin typeface="+mj-lt"/>
              </a:rPr>
              <a:t>permițând</a:t>
            </a:r>
            <a:r>
              <a:rPr lang="en-GB" sz="1600" i="0" dirty="0">
                <a:solidFill>
                  <a:srgbClr val="121512"/>
                </a:solidFill>
                <a:effectLst/>
                <a:latin typeface="+mj-lt"/>
              </a:rPr>
              <a:t> </a:t>
            </a:r>
            <a:r>
              <a:rPr lang="en-GB" sz="1600" i="0" dirty="0" err="1">
                <a:solidFill>
                  <a:srgbClr val="121512"/>
                </a:solidFill>
                <a:effectLst/>
                <a:latin typeface="+mj-lt"/>
              </a:rPr>
              <a:t>cercului</a:t>
            </a:r>
            <a:r>
              <a:rPr lang="en-GB" sz="1600" i="0" dirty="0">
                <a:solidFill>
                  <a:srgbClr val="121512"/>
                </a:solidFill>
                <a:effectLst/>
                <a:latin typeface="+mj-lt"/>
              </a:rPr>
              <a:t> de sus </a:t>
            </a:r>
            <a:r>
              <a:rPr lang="en-GB" sz="1600" i="0" dirty="0" err="1">
                <a:solidFill>
                  <a:srgbClr val="121512"/>
                </a:solidFill>
                <a:effectLst/>
                <a:latin typeface="+mj-lt"/>
              </a:rPr>
              <a:t>să</a:t>
            </a:r>
            <a:r>
              <a:rPr lang="en-GB" sz="1600" i="0" dirty="0">
                <a:solidFill>
                  <a:srgbClr val="121512"/>
                </a:solidFill>
                <a:effectLst/>
                <a:latin typeface="+mj-lt"/>
              </a:rPr>
              <a:t> se </a:t>
            </a:r>
            <a:r>
              <a:rPr lang="en-GB" sz="1600" i="0" dirty="0" err="1">
                <a:solidFill>
                  <a:srgbClr val="121512"/>
                </a:solidFill>
                <a:effectLst/>
                <a:latin typeface="+mj-lt"/>
              </a:rPr>
              <a:t>rotească</a:t>
            </a:r>
            <a:r>
              <a:rPr lang="en-GB" sz="1600" i="0" dirty="0">
                <a:solidFill>
                  <a:srgbClr val="121512"/>
                </a:solidFill>
                <a:effectLst/>
                <a:latin typeface="+mj-lt"/>
              </a:rPr>
              <a:t> liber.</a:t>
            </a:r>
            <a:endParaRPr sz="1600" dirty="0">
              <a:latin typeface="+mj-lt"/>
            </a:endParaRPr>
          </a:p>
        </p:txBody>
      </p:sp>
      <p:sp>
        <p:nvSpPr>
          <p:cNvPr id="428" name="Google Shape;428;p15"/>
          <p:cNvSpPr txBox="1"/>
          <p:nvPr/>
        </p:nvSpPr>
        <p:spPr>
          <a:xfrm>
            <a:off x="1897129" y="552036"/>
            <a:ext cx="4244876"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0" i="0" u="none" strike="noStrike" cap="none" dirty="0" err="1">
                <a:solidFill>
                  <a:srgbClr val="0A0A0A"/>
                </a:solidFill>
                <a:latin typeface="Shadows Into Light"/>
                <a:ea typeface="Shadows Into Light"/>
                <a:cs typeface="Shadows Into Light"/>
                <a:sym typeface="Shadows Into Light"/>
              </a:rPr>
              <a:t>Roata</a:t>
            </a:r>
            <a:r>
              <a:rPr lang="en-US" sz="5199" b="0" i="0" u="none" strike="noStrike" cap="none" dirty="0">
                <a:solidFill>
                  <a:srgbClr val="0A0A0A"/>
                </a:solidFill>
                <a:latin typeface="Shadows Into Light"/>
                <a:ea typeface="Shadows Into Light"/>
                <a:cs typeface="Shadows Into Light"/>
                <a:sym typeface="Shadows Into Light"/>
              </a:rPr>
              <a:t> </a:t>
            </a:r>
            <a:r>
              <a:rPr lang="en-US" sz="5199" b="0" i="0" u="none" strike="noStrike" cap="none" dirty="0" err="1">
                <a:solidFill>
                  <a:srgbClr val="0A0A0A"/>
                </a:solidFill>
                <a:latin typeface="Shadows Into Light"/>
                <a:ea typeface="Shadows Into Light"/>
                <a:cs typeface="Shadows Into Light"/>
                <a:sym typeface="Shadows Into Light"/>
              </a:rPr>
              <a:t>Creației</a:t>
            </a:r>
            <a:r>
              <a:rPr lang="en-US" sz="5199" b="0" i="0" u="none" strike="noStrike" cap="none" dirty="0">
                <a:solidFill>
                  <a:srgbClr val="0A0A0A"/>
                </a:solidFill>
                <a:latin typeface="Shadows Into Light"/>
                <a:ea typeface="Shadows Into Light"/>
                <a:cs typeface="Shadows Into Light"/>
                <a:sym typeface="Shadows Into Light"/>
              </a:rPr>
              <a:t> </a:t>
            </a:r>
            <a:endParaRPr dirty="0"/>
          </a:p>
        </p:txBody>
      </p:sp>
      <p:sp>
        <p:nvSpPr>
          <p:cNvPr id="429" name="Google Shape;429;p15"/>
          <p:cNvSpPr txBox="1"/>
          <p:nvPr/>
        </p:nvSpPr>
        <p:spPr>
          <a:xfrm>
            <a:off x="3181474" y="1536666"/>
            <a:ext cx="1544108" cy="322974"/>
          </a:xfrm>
          <a:prstGeom prst="rect">
            <a:avLst/>
          </a:prstGeom>
          <a:noFill/>
          <a:ln>
            <a:noFill/>
          </a:ln>
        </p:spPr>
        <p:txBody>
          <a:bodyPr spcFirstLastPara="1" wrap="square" lIns="0" tIns="0" rIns="0" bIns="0" anchor="t" anchorCtr="0">
            <a:spAutoFit/>
          </a:bodyPr>
          <a:lstStyle/>
          <a:p>
            <a:pPr marL="0" marR="0" lvl="0" indent="0" algn="ctr" rtl="0">
              <a:lnSpc>
                <a:spcPct val="140026"/>
              </a:lnSpc>
              <a:spcBef>
                <a:spcPts val="0"/>
              </a:spcBef>
              <a:spcAft>
                <a:spcPts val="0"/>
              </a:spcAft>
              <a:buNone/>
            </a:pPr>
            <a:r>
              <a:rPr lang="en-US" sz="1499" b="1" i="0" u="none" strike="noStrike" cap="none" dirty="0">
                <a:solidFill>
                  <a:srgbClr val="0A0A0A"/>
                </a:solidFill>
                <a:latin typeface="Arial"/>
                <a:ea typeface="Arial"/>
                <a:cs typeface="Arial"/>
                <a:sym typeface="Arial"/>
              </a:rPr>
              <a:t>INSTRUCȚIUNI</a:t>
            </a:r>
            <a:r>
              <a:rPr lang="en-US" sz="1499" b="0" i="0" u="none" strike="noStrike" cap="none" dirty="0">
                <a:solidFill>
                  <a:srgbClr val="0A0A0A"/>
                </a:solidFill>
                <a:latin typeface="Arial"/>
                <a:ea typeface="Arial"/>
                <a:cs typeface="Arial"/>
                <a:sym typeface="Arial"/>
              </a:rPr>
              <a:t>:</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433"/>
        <p:cNvGrpSpPr/>
        <p:nvPr/>
      </p:nvGrpSpPr>
      <p:grpSpPr>
        <a:xfrm>
          <a:off x="0" y="0"/>
          <a:ext cx="0" cy="0"/>
          <a:chOff x="0" y="0"/>
          <a:chExt cx="0" cy="0"/>
        </a:xfrm>
      </p:grpSpPr>
      <p:sp>
        <p:nvSpPr>
          <p:cNvPr id="434" name="Google Shape;434;p16"/>
          <p:cNvSpPr/>
          <p:nvPr/>
        </p:nvSpPr>
        <p:spPr>
          <a:xfrm>
            <a:off x="0" y="657683"/>
            <a:ext cx="7560000" cy="9378033"/>
          </a:xfrm>
          <a:custGeom>
            <a:avLst/>
            <a:gdLst/>
            <a:ahLst/>
            <a:cxnLst/>
            <a:rect l="l" t="t" r="r" b="b"/>
            <a:pathLst>
              <a:path w="7560000" h="9855513" extrusionOk="0">
                <a:moveTo>
                  <a:pt x="0" y="0"/>
                </a:moveTo>
                <a:lnTo>
                  <a:pt x="7560000" y="0"/>
                </a:lnTo>
                <a:lnTo>
                  <a:pt x="7560000" y="9855514"/>
                </a:lnTo>
                <a:lnTo>
                  <a:pt x="0" y="9855514"/>
                </a:lnTo>
                <a:lnTo>
                  <a:pt x="0" y="0"/>
                </a:lnTo>
                <a:close/>
              </a:path>
            </a:pathLst>
          </a:custGeom>
          <a:blipFill rotWithShape="1">
            <a:blip r:embed="rId3">
              <a:alphaModFix/>
            </a:blip>
            <a:stretch>
              <a:fillRect/>
            </a:stretch>
          </a:blipFill>
          <a:ln>
            <a:noFill/>
          </a:ln>
        </p:spPr>
        <p:txBody>
          <a:bodyPr/>
          <a:lstStyle/>
          <a:p>
            <a:endParaRPr lang="x-none" dirty="0"/>
          </a:p>
        </p:txBody>
      </p:sp>
      <p:sp>
        <p:nvSpPr>
          <p:cNvPr id="2" name="TextBox 1">
            <a:extLst>
              <a:ext uri="{FF2B5EF4-FFF2-40B4-BE49-F238E27FC236}">
                <a16:creationId xmlns:a16="http://schemas.microsoft.com/office/drawing/2014/main" xmlns="" id="{934BC260-3FC4-F58B-4DB9-DF4F1928A069}"/>
              </a:ext>
            </a:extLst>
          </p:cNvPr>
          <p:cNvSpPr txBox="1"/>
          <p:nvPr/>
        </p:nvSpPr>
        <p:spPr>
          <a:xfrm>
            <a:off x="2754359" y="2398815"/>
            <a:ext cx="2084121" cy="707886"/>
          </a:xfrm>
          <a:prstGeom prst="rect">
            <a:avLst/>
          </a:prstGeom>
          <a:solidFill>
            <a:srgbClr val="FFFF00"/>
          </a:solidFill>
        </p:spPr>
        <p:txBody>
          <a:bodyPr wrap="square" rtlCol="0">
            <a:spAutoFit/>
          </a:bodyPr>
          <a:lstStyle/>
          <a:p>
            <a:pPr algn="ctr"/>
            <a:r>
              <a:rPr lang="ro-RO" sz="4000" b="1" dirty="0" smtClean="0">
                <a:highlight>
                  <a:srgbClr val="FFFF00"/>
                </a:highlight>
                <a:latin typeface="+mn-lt"/>
                <a:cs typeface="APPLE CHANCERY" panose="03020702040506060504" pitchFamily="66" charset="-79"/>
              </a:rPr>
              <a:t> ZIUA </a:t>
            </a:r>
            <a:endParaRPr lang="x-none" sz="2400" b="1" dirty="0">
              <a:highlight>
                <a:srgbClr val="FFFF00"/>
              </a:highlight>
              <a:latin typeface="+mn-lt"/>
              <a:cs typeface="APPLE CHANCERY" panose="03020702040506060504" pitchFamily="66" charset="-79"/>
            </a:endParaRPr>
          </a:p>
        </p:txBody>
      </p:sp>
      <p:sp>
        <p:nvSpPr>
          <p:cNvPr id="4" name="TextBox 3">
            <a:extLst>
              <a:ext uri="{FF2B5EF4-FFF2-40B4-BE49-F238E27FC236}">
                <a16:creationId xmlns:a16="http://schemas.microsoft.com/office/drawing/2014/main" xmlns="" id="{FB943298-BF63-7546-80D4-93CC6C99802E}"/>
              </a:ext>
            </a:extLst>
          </p:cNvPr>
          <p:cNvSpPr txBox="1"/>
          <p:nvPr/>
        </p:nvSpPr>
        <p:spPr>
          <a:xfrm>
            <a:off x="2531339" y="3847606"/>
            <a:ext cx="2493819" cy="954107"/>
          </a:xfrm>
          <a:prstGeom prst="rect">
            <a:avLst/>
          </a:prstGeom>
          <a:solidFill>
            <a:srgbClr val="FFFF00"/>
          </a:solidFill>
        </p:spPr>
        <p:txBody>
          <a:bodyPr wrap="square" rtlCol="0">
            <a:spAutoFit/>
          </a:bodyPr>
          <a:lstStyle/>
          <a:p>
            <a:pPr algn="ctr"/>
            <a:r>
              <a:rPr lang="ro-RO" sz="2800" b="1" dirty="0" smtClean="0">
                <a:highlight>
                  <a:srgbClr val="FFFF00"/>
                </a:highlight>
                <a:latin typeface="+mj-lt"/>
              </a:rPr>
              <a:t>Geneza </a:t>
            </a:r>
          </a:p>
          <a:p>
            <a:pPr algn="ctr"/>
            <a:r>
              <a:rPr lang="ro-RO" sz="2800" b="1" dirty="0" smtClean="0">
                <a:highlight>
                  <a:srgbClr val="FFFF00"/>
                </a:highlight>
                <a:latin typeface="+mj-lt"/>
              </a:rPr>
              <a:t>1:1-2:3</a:t>
            </a:r>
            <a:endParaRPr lang="x-none" sz="2800" b="1" dirty="0">
              <a:highlight>
                <a:srgbClr val="FFFF00"/>
              </a:highlight>
              <a:latin typeface="+mj-lt"/>
            </a:endParaRPr>
          </a:p>
        </p:txBody>
      </p:sp>
      <p:sp>
        <p:nvSpPr>
          <p:cNvPr id="6" name="Rectangle 5">
            <a:extLst>
              <a:ext uri="{FF2B5EF4-FFF2-40B4-BE49-F238E27FC236}">
                <a16:creationId xmlns:a16="http://schemas.microsoft.com/office/drawing/2014/main" xmlns="" id="{AFB2A7B5-69F2-67FF-FC82-015A297CD5F8}"/>
              </a:ext>
            </a:extLst>
          </p:cNvPr>
          <p:cNvSpPr/>
          <p:nvPr/>
        </p:nvSpPr>
        <p:spPr>
          <a:xfrm>
            <a:off x="1484190" y="2932714"/>
            <a:ext cx="4588115" cy="1015663"/>
          </a:xfrm>
          <a:prstGeom prst="rect">
            <a:avLst/>
          </a:prstGeom>
          <a:noFill/>
        </p:spPr>
        <p:txBody>
          <a:bodyPr wrap="none" lIns="91440" tIns="45720" rIns="91440" bIns="45720">
            <a:spAutoFit/>
          </a:bodyPr>
          <a:lstStyle/>
          <a:p>
            <a:pPr algn="ctr"/>
            <a:r>
              <a:rPr lang="en-GB" sz="6000" b="1" cap="none" spc="0" dirty="0">
                <a:ln w="22225">
                  <a:solidFill>
                    <a:schemeClr val="accent2"/>
                  </a:solidFill>
                  <a:prstDash val="solid"/>
                </a:ln>
                <a:solidFill>
                  <a:srgbClr val="FFC000"/>
                </a:solidFill>
                <a:effectLst/>
                <a:highlight>
                  <a:srgbClr val="FFFF00"/>
                </a:highlight>
              </a:rPr>
              <a:t>C</a:t>
            </a:r>
            <a:r>
              <a:rPr lang="en-GB" sz="6000" b="1" cap="none" spc="0" dirty="0">
                <a:ln w="22225">
                  <a:solidFill>
                    <a:schemeClr val="accent2"/>
                  </a:solidFill>
                  <a:prstDash val="solid"/>
                </a:ln>
                <a:solidFill>
                  <a:srgbClr val="00B0F0"/>
                </a:solidFill>
                <a:effectLst/>
                <a:highlight>
                  <a:srgbClr val="FFFF00"/>
                </a:highlight>
              </a:rPr>
              <a:t>R</a:t>
            </a:r>
            <a:r>
              <a:rPr lang="en-GB" sz="6000" b="1" cap="none" spc="0" dirty="0">
                <a:ln w="22225">
                  <a:solidFill>
                    <a:schemeClr val="accent2"/>
                  </a:solidFill>
                  <a:prstDash val="solid"/>
                </a:ln>
                <a:solidFill>
                  <a:srgbClr val="E600E7"/>
                </a:solidFill>
                <a:effectLst/>
                <a:highlight>
                  <a:srgbClr val="FFFF00"/>
                </a:highlight>
              </a:rPr>
              <a:t>E</a:t>
            </a:r>
            <a:r>
              <a:rPr lang="en-GB" sz="6000" b="1" cap="none" spc="0" dirty="0">
                <a:ln w="22225">
                  <a:solidFill>
                    <a:schemeClr val="accent2"/>
                  </a:solidFill>
                  <a:prstDash val="solid"/>
                </a:ln>
                <a:solidFill>
                  <a:srgbClr val="00B050"/>
                </a:solidFill>
                <a:effectLst/>
                <a:highlight>
                  <a:srgbClr val="FFFF00"/>
                </a:highlight>
              </a:rPr>
              <a:t>A</a:t>
            </a:r>
            <a:r>
              <a:rPr lang="en-GB" sz="6000" b="1" cap="none" spc="0" dirty="0">
                <a:ln w="22225">
                  <a:solidFill>
                    <a:schemeClr val="accent2"/>
                  </a:solidFill>
                  <a:prstDash val="solid"/>
                </a:ln>
                <a:solidFill>
                  <a:schemeClr val="accent6">
                    <a:lumMod val="75000"/>
                  </a:schemeClr>
                </a:solidFill>
                <a:effectLst/>
                <a:highlight>
                  <a:srgbClr val="FFFF00"/>
                </a:highlight>
              </a:rPr>
              <a:t>Ț</a:t>
            </a:r>
            <a:r>
              <a:rPr lang="en-GB" sz="6000" b="1" cap="none" spc="0" dirty="0">
                <a:ln w="22225">
                  <a:solidFill>
                    <a:schemeClr val="accent2"/>
                  </a:solidFill>
                  <a:prstDash val="solid"/>
                </a:ln>
                <a:solidFill>
                  <a:schemeClr val="bg2">
                    <a:lumMod val="40000"/>
                    <a:lumOff val="60000"/>
                  </a:schemeClr>
                </a:solidFill>
                <a:effectLst/>
                <a:highlight>
                  <a:srgbClr val="FFFF00"/>
                </a:highlight>
              </a:rPr>
              <a:t>I</a:t>
            </a:r>
            <a:r>
              <a:rPr lang="en-GB" sz="6000" b="1" cap="none" spc="0" dirty="0">
                <a:ln w="22225">
                  <a:solidFill>
                    <a:schemeClr val="accent2"/>
                  </a:solidFill>
                  <a:prstDash val="solid"/>
                </a:ln>
                <a:solidFill>
                  <a:srgbClr val="E9AB00"/>
                </a:solidFill>
                <a:effectLst/>
                <a:highlight>
                  <a:srgbClr val="FFFF00"/>
                </a:highlight>
              </a:rPr>
              <a:t>U</a:t>
            </a:r>
            <a:r>
              <a:rPr lang="en-GB" sz="6000" b="1" cap="none" spc="0" dirty="0">
                <a:ln w="22225">
                  <a:solidFill>
                    <a:schemeClr val="accent2"/>
                  </a:solidFill>
                  <a:prstDash val="solid"/>
                </a:ln>
                <a:solidFill>
                  <a:srgbClr val="00B050"/>
                </a:solidFill>
                <a:effectLst/>
                <a:highlight>
                  <a:srgbClr val="FFFF00"/>
                </a:highlight>
              </a:rPr>
              <a:t>N</a:t>
            </a:r>
            <a:r>
              <a:rPr lang="en-GB" sz="6000" b="1" cap="none" spc="0" dirty="0">
                <a:ln w="22225">
                  <a:solidFill>
                    <a:schemeClr val="accent2"/>
                  </a:solidFill>
                  <a:prstDash val="solid"/>
                </a:ln>
                <a:solidFill>
                  <a:schemeClr val="bg2">
                    <a:lumMod val="60000"/>
                    <a:lumOff val="40000"/>
                  </a:schemeClr>
                </a:solidFill>
                <a:effectLst/>
                <a:highlight>
                  <a:srgbClr val="FFFF00"/>
                </a:highlight>
              </a:rPr>
              <a:t>I</a:t>
            </a:r>
            <a:r>
              <a:rPr lang="en-GB" sz="6000" b="1" cap="none" spc="0" dirty="0">
                <a:ln w="22225">
                  <a:solidFill>
                    <a:schemeClr val="accent2"/>
                  </a:solidFill>
                  <a:prstDash val="solid"/>
                </a:ln>
                <a:solidFill>
                  <a:srgbClr val="FFC000"/>
                </a:solidFill>
                <a:effectLst/>
                <a:highlight>
                  <a:srgbClr val="FFFF00"/>
                </a:highlight>
              </a:rPr>
              <a:t>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438"/>
        <p:cNvGrpSpPr/>
        <p:nvPr/>
      </p:nvGrpSpPr>
      <p:grpSpPr>
        <a:xfrm>
          <a:off x="0" y="0"/>
          <a:ext cx="0" cy="0"/>
          <a:chOff x="0" y="0"/>
          <a:chExt cx="0" cy="0"/>
        </a:xfrm>
      </p:grpSpPr>
      <p:sp>
        <p:nvSpPr>
          <p:cNvPr id="439" name="Google Shape;439;p17"/>
          <p:cNvSpPr/>
          <p:nvPr/>
        </p:nvSpPr>
        <p:spPr>
          <a:xfrm>
            <a:off x="8857" y="607015"/>
            <a:ext cx="7560000" cy="9860870"/>
          </a:xfrm>
          <a:custGeom>
            <a:avLst/>
            <a:gdLst/>
            <a:ahLst/>
            <a:cxnLst/>
            <a:rect l="l" t="t" r="r" b="b"/>
            <a:pathLst>
              <a:path w="7560000" h="9860870" extrusionOk="0">
                <a:moveTo>
                  <a:pt x="0" y="0"/>
                </a:moveTo>
                <a:lnTo>
                  <a:pt x="7560000" y="0"/>
                </a:lnTo>
                <a:lnTo>
                  <a:pt x="7560000" y="9860870"/>
                </a:lnTo>
                <a:lnTo>
                  <a:pt x="0" y="9860870"/>
                </a:lnTo>
                <a:lnTo>
                  <a:pt x="0" y="0"/>
                </a:lnTo>
                <a:close/>
              </a:path>
            </a:pathLst>
          </a:custGeom>
          <a:blipFill rotWithShape="1">
            <a:blip r:embed="rId3">
              <a:alphaModFix/>
            </a:blip>
            <a:stretch>
              <a:fillRect/>
            </a:stretch>
          </a:blipFill>
          <a:ln>
            <a:noFill/>
          </a:ln>
        </p:spPr>
        <p:txBody>
          <a:bodyPr/>
          <a:lstStyle/>
          <a:p>
            <a:endParaRPr lang="x-none" dirty="0"/>
          </a:p>
        </p:txBody>
      </p:sp>
      <p:sp>
        <p:nvSpPr>
          <p:cNvPr id="2" name="TextBox 1">
            <a:extLst>
              <a:ext uri="{FF2B5EF4-FFF2-40B4-BE49-F238E27FC236}">
                <a16:creationId xmlns:a16="http://schemas.microsoft.com/office/drawing/2014/main" xmlns="" id="{A6BF7964-4398-81E2-230E-0A6DB80F2357}"/>
              </a:ext>
            </a:extLst>
          </p:cNvPr>
          <p:cNvSpPr txBox="1"/>
          <p:nvPr/>
        </p:nvSpPr>
        <p:spPr>
          <a:xfrm>
            <a:off x="2928105" y="8334159"/>
            <a:ext cx="1755110" cy="584775"/>
          </a:xfrm>
          <a:prstGeom prst="rect">
            <a:avLst/>
          </a:prstGeom>
          <a:solidFill>
            <a:srgbClr val="FFFF00"/>
          </a:solidFill>
        </p:spPr>
        <p:txBody>
          <a:bodyPr wrap="square" rtlCol="0">
            <a:spAutoFit/>
          </a:bodyPr>
          <a:lstStyle/>
          <a:p>
            <a:pPr algn="ctr"/>
            <a:r>
              <a:rPr lang="en-GB" sz="3200" b="1" dirty="0">
                <a:ln w="22225">
                  <a:solidFill>
                    <a:schemeClr val="accent2"/>
                  </a:solidFill>
                  <a:prstDash val="solid"/>
                </a:ln>
                <a:solidFill>
                  <a:srgbClr val="FF0000"/>
                </a:solidFill>
                <a:highlight>
                  <a:srgbClr val="FFFF00"/>
                </a:highlight>
              </a:rPr>
              <a:t>Z</a:t>
            </a:r>
            <a:r>
              <a:rPr lang="x-none" sz="3200" b="1" dirty="0">
                <a:ln w="22225">
                  <a:solidFill>
                    <a:schemeClr val="accent2"/>
                  </a:solidFill>
                  <a:prstDash val="solid"/>
                </a:ln>
                <a:solidFill>
                  <a:srgbClr val="92D050"/>
                </a:solidFill>
                <a:highlight>
                  <a:srgbClr val="FFFF00"/>
                </a:highlight>
              </a:rPr>
              <a:t>I</a:t>
            </a:r>
            <a:r>
              <a:rPr lang="x-none" sz="3200" b="1" dirty="0">
                <a:ln w="22225">
                  <a:solidFill>
                    <a:schemeClr val="accent2"/>
                  </a:solidFill>
                  <a:prstDash val="solid"/>
                </a:ln>
                <a:solidFill>
                  <a:schemeClr val="accent2">
                    <a:lumMod val="40000"/>
                    <a:lumOff val="60000"/>
                  </a:schemeClr>
                </a:solidFill>
                <a:highlight>
                  <a:srgbClr val="FFFF00"/>
                </a:highlight>
              </a:rPr>
              <a:t>U</a:t>
            </a:r>
            <a:r>
              <a:rPr lang="x-none" sz="3200" b="1" dirty="0">
                <a:ln w="22225">
                  <a:solidFill>
                    <a:schemeClr val="accent2"/>
                  </a:solidFill>
                  <a:prstDash val="solid"/>
                </a:ln>
                <a:solidFill>
                  <a:srgbClr val="00B050"/>
                </a:solidFill>
                <a:highlight>
                  <a:srgbClr val="FFFF00"/>
                </a:highlight>
              </a:rPr>
              <a:t>A</a:t>
            </a:r>
            <a:r>
              <a:rPr lang="x-none" sz="3200" b="1" dirty="0">
                <a:ln w="22225">
                  <a:solidFill>
                    <a:schemeClr val="accent2"/>
                  </a:solidFill>
                  <a:prstDash val="solid"/>
                </a:ln>
                <a:solidFill>
                  <a:schemeClr val="accent2">
                    <a:lumMod val="40000"/>
                    <a:lumOff val="60000"/>
                  </a:schemeClr>
                </a:solidFill>
                <a:highlight>
                  <a:srgbClr val="FFFF00"/>
                </a:highlight>
              </a:rPr>
              <a:t> 1</a:t>
            </a:r>
            <a:endParaRPr lang="x-none" sz="3200" dirty="0">
              <a:highlight>
                <a:srgbClr val="FFFF00"/>
              </a:highlight>
            </a:endParaRPr>
          </a:p>
        </p:txBody>
      </p:sp>
      <p:sp>
        <p:nvSpPr>
          <p:cNvPr id="6" name="TextBox 5">
            <a:extLst>
              <a:ext uri="{FF2B5EF4-FFF2-40B4-BE49-F238E27FC236}">
                <a16:creationId xmlns:a16="http://schemas.microsoft.com/office/drawing/2014/main" xmlns="" id="{468624EE-6E68-9E7F-3F2B-F9F25479BB3E}"/>
              </a:ext>
            </a:extLst>
          </p:cNvPr>
          <p:cNvSpPr txBox="1"/>
          <p:nvPr/>
        </p:nvSpPr>
        <p:spPr>
          <a:xfrm rot="18553681">
            <a:off x="4888521" y="7129052"/>
            <a:ext cx="1888310" cy="276999"/>
          </a:xfrm>
          <a:prstGeom prst="rect">
            <a:avLst/>
          </a:prstGeom>
          <a:solidFill>
            <a:srgbClr val="FFFF00"/>
          </a:solidFill>
        </p:spPr>
        <p:txBody>
          <a:bodyPr wrap="square" rtlCol="0">
            <a:spAutoFit/>
          </a:bodyPr>
          <a:lstStyle/>
          <a:p>
            <a:r>
              <a:rPr lang="x-none" sz="1200" dirty="0"/>
              <a:t>Dumnezeu a creat Cerul</a:t>
            </a:r>
          </a:p>
        </p:txBody>
      </p:sp>
      <p:sp>
        <p:nvSpPr>
          <p:cNvPr id="8" name="TextBox 7">
            <a:extLst>
              <a:ext uri="{FF2B5EF4-FFF2-40B4-BE49-F238E27FC236}">
                <a16:creationId xmlns:a16="http://schemas.microsoft.com/office/drawing/2014/main" xmlns="" id="{33023153-1B3B-8976-5197-F295B03903C3}"/>
              </a:ext>
            </a:extLst>
          </p:cNvPr>
          <p:cNvSpPr txBox="1"/>
          <p:nvPr/>
        </p:nvSpPr>
        <p:spPr>
          <a:xfrm rot="18615671">
            <a:off x="5244948" y="7235824"/>
            <a:ext cx="1824787" cy="584775"/>
          </a:xfrm>
          <a:prstGeom prst="rect">
            <a:avLst/>
          </a:prstGeom>
          <a:solidFill>
            <a:srgbClr val="FFFF00"/>
          </a:solidFill>
        </p:spPr>
        <p:txBody>
          <a:bodyPr wrap="square" rtlCol="0">
            <a:spAutoFit/>
          </a:bodyPr>
          <a:lstStyle/>
          <a:p>
            <a:pPr algn="ctr"/>
            <a:r>
              <a:rPr lang="en-GB" sz="3200" b="1" dirty="0">
                <a:ln w="22225">
                  <a:solidFill>
                    <a:schemeClr val="accent2"/>
                  </a:solidFill>
                  <a:prstDash val="solid"/>
                </a:ln>
                <a:solidFill>
                  <a:srgbClr val="FF0000"/>
                </a:solidFill>
                <a:highlight>
                  <a:srgbClr val="FFFF00"/>
                </a:highlight>
              </a:rPr>
              <a:t>Z</a:t>
            </a:r>
            <a:r>
              <a:rPr lang="x-none" sz="3200" b="1" dirty="0">
                <a:ln w="22225">
                  <a:solidFill>
                    <a:schemeClr val="accent2"/>
                  </a:solidFill>
                  <a:prstDash val="solid"/>
                </a:ln>
                <a:solidFill>
                  <a:srgbClr val="92D050"/>
                </a:solidFill>
                <a:highlight>
                  <a:srgbClr val="FFFF00"/>
                </a:highlight>
              </a:rPr>
              <a:t>I</a:t>
            </a:r>
            <a:r>
              <a:rPr lang="x-none" sz="3200" b="1" dirty="0">
                <a:ln w="22225">
                  <a:solidFill>
                    <a:schemeClr val="accent2"/>
                  </a:solidFill>
                  <a:prstDash val="solid"/>
                </a:ln>
                <a:solidFill>
                  <a:schemeClr val="accent2">
                    <a:lumMod val="40000"/>
                    <a:lumOff val="60000"/>
                  </a:schemeClr>
                </a:solidFill>
                <a:highlight>
                  <a:srgbClr val="FFFF00"/>
                </a:highlight>
              </a:rPr>
              <a:t>U</a:t>
            </a:r>
            <a:r>
              <a:rPr lang="x-none" sz="3200" b="1" dirty="0">
                <a:ln w="22225">
                  <a:solidFill>
                    <a:schemeClr val="accent2"/>
                  </a:solidFill>
                  <a:prstDash val="solid"/>
                </a:ln>
                <a:solidFill>
                  <a:srgbClr val="00B050"/>
                </a:solidFill>
                <a:highlight>
                  <a:srgbClr val="FFFF00"/>
                </a:highlight>
              </a:rPr>
              <a:t>A</a:t>
            </a:r>
            <a:r>
              <a:rPr lang="x-none" sz="3200" b="1" dirty="0">
                <a:ln w="22225">
                  <a:solidFill>
                    <a:schemeClr val="accent2"/>
                  </a:solidFill>
                  <a:prstDash val="solid"/>
                </a:ln>
                <a:solidFill>
                  <a:schemeClr val="accent2">
                    <a:lumMod val="40000"/>
                    <a:lumOff val="60000"/>
                  </a:schemeClr>
                </a:solidFill>
                <a:highlight>
                  <a:srgbClr val="FFFF00"/>
                </a:highlight>
              </a:rPr>
              <a:t> </a:t>
            </a:r>
            <a:r>
              <a:rPr lang="x-none" sz="3200" b="1" dirty="0">
                <a:ln w="22225">
                  <a:solidFill>
                    <a:schemeClr val="accent2"/>
                  </a:solidFill>
                  <a:prstDash val="solid"/>
                </a:ln>
                <a:solidFill>
                  <a:srgbClr val="FF0000"/>
                </a:solidFill>
                <a:highlight>
                  <a:srgbClr val="FFFF00"/>
                </a:highlight>
              </a:rPr>
              <a:t>2</a:t>
            </a:r>
            <a:endParaRPr lang="x-none" sz="3200" dirty="0">
              <a:solidFill>
                <a:srgbClr val="FF0000"/>
              </a:solidFill>
              <a:highlight>
                <a:srgbClr val="FFFF00"/>
              </a:highlight>
            </a:endParaRPr>
          </a:p>
        </p:txBody>
      </p:sp>
      <p:sp>
        <p:nvSpPr>
          <p:cNvPr id="4" name="TextBox 3">
            <a:extLst>
              <a:ext uri="{FF2B5EF4-FFF2-40B4-BE49-F238E27FC236}">
                <a16:creationId xmlns:a16="http://schemas.microsoft.com/office/drawing/2014/main" xmlns="" id="{14CE839F-AE11-E5C4-ABA5-4549E5E97063}"/>
              </a:ext>
            </a:extLst>
          </p:cNvPr>
          <p:cNvSpPr txBox="1"/>
          <p:nvPr/>
        </p:nvSpPr>
        <p:spPr>
          <a:xfrm>
            <a:off x="2820532" y="8100409"/>
            <a:ext cx="1988976" cy="285016"/>
          </a:xfrm>
          <a:prstGeom prst="rect">
            <a:avLst/>
          </a:prstGeom>
          <a:solidFill>
            <a:srgbClr val="FFFF00"/>
          </a:solidFill>
        </p:spPr>
        <p:txBody>
          <a:bodyPr wrap="square" rtlCol="0">
            <a:spAutoFit/>
          </a:bodyPr>
          <a:lstStyle/>
          <a:p>
            <a:pPr algn="ctr"/>
            <a:r>
              <a:rPr lang="x-none" sz="1200" dirty="0"/>
              <a:t>Dumnezeu a creat lumina</a:t>
            </a:r>
          </a:p>
        </p:txBody>
      </p:sp>
      <p:sp>
        <p:nvSpPr>
          <p:cNvPr id="12" name="TextBox 11">
            <a:extLst>
              <a:ext uri="{FF2B5EF4-FFF2-40B4-BE49-F238E27FC236}">
                <a16:creationId xmlns:a16="http://schemas.microsoft.com/office/drawing/2014/main" xmlns="" id="{D9A9C7AB-6FD9-802B-780B-7477A69219BA}"/>
              </a:ext>
            </a:extLst>
          </p:cNvPr>
          <p:cNvSpPr txBox="1"/>
          <p:nvPr/>
        </p:nvSpPr>
        <p:spPr>
          <a:xfrm rot="3127490">
            <a:off x="548715" y="7153460"/>
            <a:ext cx="1613781" cy="584775"/>
          </a:xfrm>
          <a:prstGeom prst="rect">
            <a:avLst/>
          </a:prstGeom>
          <a:solidFill>
            <a:srgbClr val="FFFF00"/>
          </a:solidFill>
        </p:spPr>
        <p:txBody>
          <a:bodyPr wrap="square" rtlCol="0">
            <a:spAutoFit/>
          </a:bodyPr>
          <a:lstStyle/>
          <a:p>
            <a:pPr algn="ctr"/>
            <a:r>
              <a:rPr lang="en-GB" sz="3200" b="1" dirty="0">
                <a:ln w="22225">
                  <a:solidFill>
                    <a:schemeClr val="accent2"/>
                  </a:solidFill>
                  <a:prstDash val="solid"/>
                </a:ln>
                <a:solidFill>
                  <a:srgbClr val="FF0000"/>
                </a:solidFill>
                <a:highlight>
                  <a:srgbClr val="FFFF00"/>
                </a:highlight>
              </a:rPr>
              <a:t>Z</a:t>
            </a:r>
            <a:r>
              <a:rPr lang="x-none" sz="3200" b="1" dirty="0">
                <a:ln w="22225">
                  <a:solidFill>
                    <a:schemeClr val="accent2"/>
                  </a:solidFill>
                  <a:prstDash val="solid"/>
                </a:ln>
                <a:solidFill>
                  <a:srgbClr val="92D050"/>
                </a:solidFill>
                <a:highlight>
                  <a:srgbClr val="FFFF00"/>
                </a:highlight>
              </a:rPr>
              <a:t>I</a:t>
            </a:r>
            <a:r>
              <a:rPr lang="x-none" sz="3200" b="1" dirty="0">
                <a:ln w="22225">
                  <a:solidFill>
                    <a:schemeClr val="accent2"/>
                  </a:solidFill>
                  <a:prstDash val="solid"/>
                </a:ln>
                <a:solidFill>
                  <a:schemeClr val="accent2">
                    <a:lumMod val="40000"/>
                    <a:lumOff val="60000"/>
                  </a:schemeClr>
                </a:solidFill>
                <a:highlight>
                  <a:srgbClr val="FFFF00"/>
                </a:highlight>
              </a:rPr>
              <a:t>U</a:t>
            </a:r>
            <a:r>
              <a:rPr lang="x-none" sz="3200" b="1" dirty="0">
                <a:ln w="22225">
                  <a:solidFill>
                    <a:schemeClr val="accent2"/>
                  </a:solidFill>
                  <a:prstDash val="solid"/>
                </a:ln>
                <a:solidFill>
                  <a:srgbClr val="00B050"/>
                </a:solidFill>
                <a:highlight>
                  <a:srgbClr val="FFFF00"/>
                </a:highlight>
              </a:rPr>
              <a:t>A</a:t>
            </a:r>
            <a:r>
              <a:rPr lang="x-none" sz="3200" b="1" dirty="0">
                <a:ln w="22225">
                  <a:solidFill>
                    <a:schemeClr val="accent2"/>
                  </a:solidFill>
                  <a:prstDash val="solid"/>
                </a:ln>
                <a:solidFill>
                  <a:schemeClr val="accent2">
                    <a:lumMod val="40000"/>
                    <a:lumOff val="60000"/>
                  </a:schemeClr>
                </a:solidFill>
                <a:highlight>
                  <a:srgbClr val="FFFF00"/>
                </a:highlight>
              </a:rPr>
              <a:t> </a:t>
            </a:r>
            <a:r>
              <a:rPr lang="x-none" sz="3200" b="1" dirty="0">
                <a:ln w="22225">
                  <a:solidFill>
                    <a:schemeClr val="accent2"/>
                  </a:solidFill>
                  <a:prstDash val="solid"/>
                </a:ln>
                <a:solidFill>
                  <a:srgbClr val="FF0000"/>
                </a:solidFill>
                <a:highlight>
                  <a:srgbClr val="FFFF00"/>
                </a:highlight>
              </a:rPr>
              <a:t>7</a:t>
            </a:r>
            <a:endParaRPr lang="x-none" sz="3200" dirty="0">
              <a:solidFill>
                <a:srgbClr val="FF0000"/>
              </a:solidFill>
              <a:highlight>
                <a:srgbClr val="FFFF00"/>
              </a:highlight>
            </a:endParaRPr>
          </a:p>
        </p:txBody>
      </p:sp>
      <p:sp>
        <p:nvSpPr>
          <p:cNvPr id="11" name="TextBox 10">
            <a:extLst>
              <a:ext uri="{FF2B5EF4-FFF2-40B4-BE49-F238E27FC236}">
                <a16:creationId xmlns:a16="http://schemas.microsoft.com/office/drawing/2014/main" xmlns="" id="{60AF6EA1-F848-4C7E-52D9-7D782C2ABE75}"/>
              </a:ext>
            </a:extLst>
          </p:cNvPr>
          <p:cNvSpPr txBox="1"/>
          <p:nvPr/>
        </p:nvSpPr>
        <p:spPr>
          <a:xfrm rot="3156565">
            <a:off x="615588" y="7051873"/>
            <a:ext cx="2014012" cy="307777"/>
          </a:xfrm>
          <a:prstGeom prst="rect">
            <a:avLst/>
          </a:prstGeom>
          <a:solidFill>
            <a:srgbClr val="FFFF00"/>
          </a:solidFill>
        </p:spPr>
        <p:txBody>
          <a:bodyPr wrap="square" rtlCol="0">
            <a:spAutoFit/>
          </a:bodyPr>
          <a:lstStyle/>
          <a:p>
            <a:r>
              <a:rPr lang="x-none" dirty="0"/>
              <a:t>Dumnezeu s-a odihnit</a:t>
            </a:r>
          </a:p>
        </p:txBody>
      </p:sp>
      <p:sp>
        <p:nvSpPr>
          <p:cNvPr id="17" name="TextBox 16">
            <a:extLst>
              <a:ext uri="{FF2B5EF4-FFF2-40B4-BE49-F238E27FC236}">
                <a16:creationId xmlns:a16="http://schemas.microsoft.com/office/drawing/2014/main" xmlns="" id="{9A986C69-E0C7-EC72-2CD4-07F8D504D8CE}"/>
              </a:ext>
            </a:extLst>
          </p:cNvPr>
          <p:cNvSpPr txBox="1"/>
          <p:nvPr/>
        </p:nvSpPr>
        <p:spPr>
          <a:xfrm rot="6105693">
            <a:off x="-136831" y="4579838"/>
            <a:ext cx="1825384" cy="584775"/>
          </a:xfrm>
          <a:prstGeom prst="rect">
            <a:avLst/>
          </a:prstGeom>
          <a:solidFill>
            <a:srgbClr val="FFFF00"/>
          </a:solidFill>
        </p:spPr>
        <p:txBody>
          <a:bodyPr wrap="square" rtlCol="0">
            <a:spAutoFit/>
          </a:bodyPr>
          <a:lstStyle/>
          <a:p>
            <a:pPr algn="ctr"/>
            <a:r>
              <a:rPr lang="en-GB" sz="3200" b="1" dirty="0">
                <a:ln w="22225">
                  <a:solidFill>
                    <a:schemeClr val="accent2"/>
                  </a:solidFill>
                  <a:prstDash val="solid"/>
                </a:ln>
                <a:solidFill>
                  <a:srgbClr val="FF0000"/>
                </a:solidFill>
                <a:highlight>
                  <a:srgbClr val="FFFF00"/>
                </a:highlight>
              </a:rPr>
              <a:t>Z</a:t>
            </a:r>
            <a:r>
              <a:rPr lang="x-none" sz="3200" b="1" dirty="0">
                <a:ln w="22225">
                  <a:solidFill>
                    <a:schemeClr val="accent2"/>
                  </a:solidFill>
                  <a:prstDash val="solid"/>
                </a:ln>
                <a:solidFill>
                  <a:srgbClr val="92D050"/>
                </a:solidFill>
                <a:highlight>
                  <a:srgbClr val="FFFF00"/>
                </a:highlight>
              </a:rPr>
              <a:t>I</a:t>
            </a:r>
            <a:r>
              <a:rPr lang="x-none" sz="3200" b="1" dirty="0">
                <a:ln w="22225">
                  <a:solidFill>
                    <a:schemeClr val="accent2"/>
                  </a:solidFill>
                  <a:prstDash val="solid"/>
                </a:ln>
                <a:solidFill>
                  <a:schemeClr val="accent2">
                    <a:lumMod val="40000"/>
                    <a:lumOff val="60000"/>
                  </a:schemeClr>
                </a:solidFill>
                <a:highlight>
                  <a:srgbClr val="FFFF00"/>
                </a:highlight>
              </a:rPr>
              <a:t>U</a:t>
            </a:r>
            <a:r>
              <a:rPr lang="x-none" sz="3200" b="1" dirty="0">
                <a:ln w="22225">
                  <a:solidFill>
                    <a:schemeClr val="accent2"/>
                  </a:solidFill>
                  <a:prstDash val="solid"/>
                </a:ln>
                <a:solidFill>
                  <a:srgbClr val="00B050"/>
                </a:solidFill>
                <a:highlight>
                  <a:srgbClr val="FFFF00"/>
                </a:highlight>
              </a:rPr>
              <a:t>A</a:t>
            </a:r>
            <a:r>
              <a:rPr lang="x-none" sz="3200" b="1" dirty="0">
                <a:ln w="22225">
                  <a:solidFill>
                    <a:schemeClr val="accent2"/>
                  </a:solidFill>
                  <a:prstDash val="solid"/>
                </a:ln>
                <a:solidFill>
                  <a:schemeClr val="accent2">
                    <a:lumMod val="40000"/>
                    <a:lumOff val="60000"/>
                  </a:schemeClr>
                </a:solidFill>
                <a:highlight>
                  <a:srgbClr val="FFFF00"/>
                </a:highlight>
              </a:rPr>
              <a:t> </a:t>
            </a:r>
            <a:r>
              <a:rPr lang="x-none" sz="3200" b="1" dirty="0">
                <a:ln w="22225">
                  <a:solidFill>
                    <a:schemeClr val="accent2"/>
                  </a:solidFill>
                  <a:prstDash val="solid"/>
                </a:ln>
                <a:solidFill>
                  <a:srgbClr val="7030A0"/>
                </a:solidFill>
                <a:highlight>
                  <a:srgbClr val="FFFF00"/>
                </a:highlight>
              </a:rPr>
              <a:t>6</a:t>
            </a:r>
            <a:endParaRPr lang="x-none" sz="3200" dirty="0">
              <a:solidFill>
                <a:srgbClr val="7030A0"/>
              </a:solidFill>
              <a:highlight>
                <a:srgbClr val="FFFF00"/>
              </a:highlight>
            </a:endParaRPr>
          </a:p>
        </p:txBody>
      </p:sp>
      <p:sp>
        <p:nvSpPr>
          <p:cNvPr id="13" name="TextBox 12">
            <a:extLst>
              <a:ext uri="{FF2B5EF4-FFF2-40B4-BE49-F238E27FC236}">
                <a16:creationId xmlns:a16="http://schemas.microsoft.com/office/drawing/2014/main" xmlns="" id="{6E3E1A22-36EE-94F8-AB27-DE2CAA0E18C4}"/>
              </a:ext>
            </a:extLst>
          </p:cNvPr>
          <p:cNvSpPr txBox="1"/>
          <p:nvPr/>
        </p:nvSpPr>
        <p:spPr>
          <a:xfrm rot="6099723">
            <a:off x="403172" y="4719034"/>
            <a:ext cx="1649990" cy="307777"/>
          </a:xfrm>
          <a:prstGeom prst="rect">
            <a:avLst/>
          </a:prstGeom>
          <a:solidFill>
            <a:srgbClr val="FFFF00"/>
          </a:solidFill>
        </p:spPr>
        <p:txBody>
          <a:bodyPr wrap="square" rtlCol="0">
            <a:spAutoFit/>
          </a:bodyPr>
          <a:lstStyle/>
          <a:p>
            <a:r>
              <a:rPr lang="x-none" dirty="0"/>
              <a:t>Animale și oameni</a:t>
            </a:r>
          </a:p>
        </p:txBody>
      </p:sp>
      <p:sp>
        <p:nvSpPr>
          <p:cNvPr id="18" name="TextBox 17">
            <a:extLst>
              <a:ext uri="{FF2B5EF4-FFF2-40B4-BE49-F238E27FC236}">
                <a16:creationId xmlns:a16="http://schemas.microsoft.com/office/drawing/2014/main" xmlns="" id="{F0DFDF87-F121-FFF6-BBDB-0E69D5D7DD64}"/>
              </a:ext>
            </a:extLst>
          </p:cNvPr>
          <p:cNvSpPr txBox="1"/>
          <p:nvPr/>
        </p:nvSpPr>
        <p:spPr>
          <a:xfrm rot="12427294">
            <a:off x="4188356" y="2459167"/>
            <a:ext cx="1879883" cy="584775"/>
          </a:xfrm>
          <a:prstGeom prst="rect">
            <a:avLst/>
          </a:prstGeom>
          <a:solidFill>
            <a:srgbClr val="FFFF00"/>
          </a:solidFill>
        </p:spPr>
        <p:txBody>
          <a:bodyPr wrap="square" rtlCol="0">
            <a:spAutoFit/>
          </a:bodyPr>
          <a:lstStyle/>
          <a:p>
            <a:pPr algn="ctr"/>
            <a:r>
              <a:rPr lang="en-GB" sz="3200" b="1" dirty="0">
                <a:ln w="22225">
                  <a:solidFill>
                    <a:schemeClr val="accent2"/>
                  </a:solidFill>
                  <a:prstDash val="solid"/>
                </a:ln>
                <a:solidFill>
                  <a:srgbClr val="FF0000"/>
                </a:solidFill>
                <a:highlight>
                  <a:srgbClr val="FFFF00"/>
                </a:highlight>
              </a:rPr>
              <a:t>Z</a:t>
            </a:r>
            <a:r>
              <a:rPr lang="x-none" sz="3200" b="1" dirty="0">
                <a:ln w="22225">
                  <a:solidFill>
                    <a:schemeClr val="accent2"/>
                  </a:solidFill>
                  <a:prstDash val="solid"/>
                </a:ln>
                <a:solidFill>
                  <a:srgbClr val="92D050"/>
                </a:solidFill>
                <a:highlight>
                  <a:srgbClr val="FFFF00"/>
                </a:highlight>
              </a:rPr>
              <a:t>I</a:t>
            </a:r>
            <a:r>
              <a:rPr lang="x-none" sz="3200" b="1" dirty="0">
                <a:ln w="22225">
                  <a:solidFill>
                    <a:schemeClr val="accent2"/>
                  </a:solidFill>
                  <a:prstDash val="solid"/>
                </a:ln>
                <a:solidFill>
                  <a:schemeClr val="accent2">
                    <a:lumMod val="40000"/>
                    <a:lumOff val="60000"/>
                  </a:schemeClr>
                </a:solidFill>
                <a:highlight>
                  <a:srgbClr val="FFFF00"/>
                </a:highlight>
              </a:rPr>
              <a:t>U</a:t>
            </a:r>
            <a:r>
              <a:rPr lang="x-none" sz="3200" b="1" dirty="0">
                <a:ln w="22225">
                  <a:solidFill>
                    <a:schemeClr val="accent2"/>
                  </a:solidFill>
                  <a:prstDash val="solid"/>
                </a:ln>
                <a:solidFill>
                  <a:srgbClr val="00B050"/>
                </a:solidFill>
                <a:highlight>
                  <a:srgbClr val="FFFF00"/>
                </a:highlight>
              </a:rPr>
              <a:t>A</a:t>
            </a:r>
            <a:r>
              <a:rPr lang="x-none" sz="3200" b="1" dirty="0">
                <a:ln w="22225">
                  <a:solidFill>
                    <a:schemeClr val="accent2"/>
                  </a:solidFill>
                  <a:prstDash val="solid"/>
                </a:ln>
                <a:solidFill>
                  <a:schemeClr val="accent2">
                    <a:lumMod val="40000"/>
                    <a:lumOff val="60000"/>
                  </a:schemeClr>
                </a:solidFill>
                <a:highlight>
                  <a:srgbClr val="FFFF00"/>
                </a:highlight>
              </a:rPr>
              <a:t> </a:t>
            </a:r>
            <a:r>
              <a:rPr lang="x-none" sz="3200" b="1" dirty="0">
                <a:ln w="22225">
                  <a:solidFill>
                    <a:schemeClr val="accent2"/>
                  </a:solidFill>
                  <a:prstDash val="solid"/>
                </a:ln>
                <a:solidFill>
                  <a:srgbClr val="FF0000"/>
                </a:solidFill>
                <a:highlight>
                  <a:srgbClr val="FFFF00"/>
                </a:highlight>
              </a:rPr>
              <a:t>4</a:t>
            </a:r>
            <a:endParaRPr lang="x-none" sz="3200" dirty="0">
              <a:solidFill>
                <a:srgbClr val="FF0000"/>
              </a:solidFill>
              <a:highlight>
                <a:srgbClr val="FFFF00"/>
              </a:highlight>
            </a:endParaRPr>
          </a:p>
        </p:txBody>
      </p:sp>
      <p:sp>
        <p:nvSpPr>
          <p:cNvPr id="19" name="TextBox 18">
            <a:extLst>
              <a:ext uri="{FF2B5EF4-FFF2-40B4-BE49-F238E27FC236}">
                <a16:creationId xmlns:a16="http://schemas.microsoft.com/office/drawing/2014/main" xmlns="" id="{EEF89FB9-2772-C176-64BE-411DF44C1427}"/>
              </a:ext>
            </a:extLst>
          </p:cNvPr>
          <p:cNvSpPr txBox="1"/>
          <p:nvPr/>
        </p:nvSpPr>
        <p:spPr>
          <a:xfrm rot="15546665">
            <a:off x="5816750" y="4640694"/>
            <a:ext cx="1964238" cy="584775"/>
          </a:xfrm>
          <a:prstGeom prst="rect">
            <a:avLst/>
          </a:prstGeom>
          <a:solidFill>
            <a:srgbClr val="FFFF00"/>
          </a:solidFill>
        </p:spPr>
        <p:txBody>
          <a:bodyPr wrap="square" rtlCol="0">
            <a:spAutoFit/>
          </a:bodyPr>
          <a:lstStyle/>
          <a:p>
            <a:pPr algn="ctr"/>
            <a:r>
              <a:rPr lang="en-GB" sz="3200" b="1" dirty="0">
                <a:ln w="22225">
                  <a:solidFill>
                    <a:schemeClr val="accent2"/>
                  </a:solidFill>
                  <a:prstDash val="solid"/>
                </a:ln>
                <a:solidFill>
                  <a:srgbClr val="FF0000"/>
                </a:solidFill>
                <a:highlight>
                  <a:srgbClr val="FFFF00"/>
                </a:highlight>
              </a:rPr>
              <a:t>Z</a:t>
            </a:r>
            <a:r>
              <a:rPr lang="x-none" sz="3200" b="1" dirty="0">
                <a:ln w="22225">
                  <a:solidFill>
                    <a:schemeClr val="accent2"/>
                  </a:solidFill>
                  <a:prstDash val="solid"/>
                </a:ln>
                <a:solidFill>
                  <a:srgbClr val="92D050"/>
                </a:solidFill>
                <a:highlight>
                  <a:srgbClr val="FFFF00"/>
                </a:highlight>
              </a:rPr>
              <a:t>I</a:t>
            </a:r>
            <a:r>
              <a:rPr lang="x-none" sz="3200" b="1" dirty="0">
                <a:ln w="22225">
                  <a:solidFill>
                    <a:schemeClr val="accent2"/>
                  </a:solidFill>
                  <a:prstDash val="solid"/>
                </a:ln>
                <a:solidFill>
                  <a:schemeClr val="accent2">
                    <a:lumMod val="40000"/>
                    <a:lumOff val="60000"/>
                  </a:schemeClr>
                </a:solidFill>
                <a:highlight>
                  <a:srgbClr val="FFFF00"/>
                </a:highlight>
              </a:rPr>
              <a:t>U</a:t>
            </a:r>
            <a:r>
              <a:rPr lang="x-none" sz="3200" b="1" dirty="0">
                <a:ln w="22225">
                  <a:solidFill>
                    <a:schemeClr val="accent2"/>
                  </a:solidFill>
                  <a:prstDash val="solid"/>
                </a:ln>
                <a:solidFill>
                  <a:srgbClr val="00B050"/>
                </a:solidFill>
                <a:highlight>
                  <a:srgbClr val="FFFF00"/>
                </a:highlight>
              </a:rPr>
              <a:t>A</a:t>
            </a:r>
            <a:r>
              <a:rPr lang="x-none" sz="3200" b="1" dirty="0">
                <a:ln w="22225">
                  <a:solidFill>
                    <a:schemeClr val="accent2"/>
                  </a:solidFill>
                  <a:prstDash val="solid"/>
                </a:ln>
                <a:solidFill>
                  <a:schemeClr val="accent2">
                    <a:lumMod val="40000"/>
                    <a:lumOff val="60000"/>
                  </a:schemeClr>
                </a:solidFill>
                <a:highlight>
                  <a:srgbClr val="FFFF00"/>
                </a:highlight>
              </a:rPr>
              <a:t> </a:t>
            </a:r>
            <a:r>
              <a:rPr lang="x-none" sz="3200" b="1" dirty="0">
                <a:ln w="22225">
                  <a:solidFill>
                    <a:schemeClr val="accent2"/>
                  </a:solidFill>
                  <a:prstDash val="solid"/>
                </a:ln>
                <a:solidFill>
                  <a:srgbClr val="00B050"/>
                </a:solidFill>
                <a:highlight>
                  <a:srgbClr val="FFFF00"/>
                </a:highlight>
              </a:rPr>
              <a:t>3</a:t>
            </a:r>
            <a:endParaRPr lang="x-none" sz="3200" dirty="0">
              <a:solidFill>
                <a:srgbClr val="00B050"/>
              </a:solidFill>
              <a:highlight>
                <a:srgbClr val="FFFF00"/>
              </a:highlight>
            </a:endParaRPr>
          </a:p>
        </p:txBody>
      </p:sp>
      <p:sp>
        <p:nvSpPr>
          <p:cNvPr id="20" name="TextBox 19">
            <a:extLst>
              <a:ext uri="{FF2B5EF4-FFF2-40B4-BE49-F238E27FC236}">
                <a16:creationId xmlns:a16="http://schemas.microsoft.com/office/drawing/2014/main" xmlns="" id="{F1D9505A-3FF1-A206-36AB-9DEE9DE0D263}"/>
              </a:ext>
            </a:extLst>
          </p:cNvPr>
          <p:cNvSpPr txBox="1"/>
          <p:nvPr/>
        </p:nvSpPr>
        <p:spPr>
          <a:xfrm rot="9136515">
            <a:off x="1460452" y="2483104"/>
            <a:ext cx="1879883" cy="584775"/>
          </a:xfrm>
          <a:prstGeom prst="rect">
            <a:avLst/>
          </a:prstGeom>
          <a:solidFill>
            <a:srgbClr val="FFFF00"/>
          </a:solidFill>
        </p:spPr>
        <p:txBody>
          <a:bodyPr wrap="square" rtlCol="0">
            <a:spAutoFit/>
          </a:bodyPr>
          <a:lstStyle/>
          <a:p>
            <a:pPr algn="ctr"/>
            <a:r>
              <a:rPr lang="en-GB" sz="3200" b="1" dirty="0">
                <a:ln w="22225">
                  <a:solidFill>
                    <a:schemeClr val="accent2"/>
                  </a:solidFill>
                  <a:prstDash val="solid"/>
                </a:ln>
                <a:solidFill>
                  <a:srgbClr val="FF0000"/>
                </a:solidFill>
                <a:highlight>
                  <a:srgbClr val="FFFF00"/>
                </a:highlight>
              </a:rPr>
              <a:t>Z</a:t>
            </a:r>
            <a:r>
              <a:rPr lang="x-none" sz="3200" b="1" dirty="0">
                <a:ln w="22225">
                  <a:solidFill>
                    <a:schemeClr val="accent2"/>
                  </a:solidFill>
                  <a:prstDash val="solid"/>
                </a:ln>
                <a:solidFill>
                  <a:srgbClr val="92D050"/>
                </a:solidFill>
                <a:highlight>
                  <a:srgbClr val="FFFF00"/>
                </a:highlight>
              </a:rPr>
              <a:t>I</a:t>
            </a:r>
            <a:r>
              <a:rPr lang="x-none" sz="3200" b="1" dirty="0">
                <a:ln w="22225">
                  <a:solidFill>
                    <a:schemeClr val="accent2"/>
                  </a:solidFill>
                  <a:prstDash val="solid"/>
                </a:ln>
                <a:solidFill>
                  <a:schemeClr val="accent2">
                    <a:lumMod val="40000"/>
                    <a:lumOff val="60000"/>
                  </a:schemeClr>
                </a:solidFill>
                <a:highlight>
                  <a:srgbClr val="FFFF00"/>
                </a:highlight>
              </a:rPr>
              <a:t>U</a:t>
            </a:r>
            <a:r>
              <a:rPr lang="x-none" sz="3200" b="1" dirty="0">
                <a:ln w="22225">
                  <a:solidFill>
                    <a:schemeClr val="accent2"/>
                  </a:solidFill>
                  <a:prstDash val="solid"/>
                </a:ln>
                <a:solidFill>
                  <a:srgbClr val="00B050"/>
                </a:solidFill>
                <a:highlight>
                  <a:srgbClr val="FFFF00"/>
                </a:highlight>
              </a:rPr>
              <a:t>A</a:t>
            </a:r>
            <a:r>
              <a:rPr lang="x-none" sz="3200" b="1" dirty="0">
                <a:ln w="22225">
                  <a:solidFill>
                    <a:schemeClr val="accent2"/>
                  </a:solidFill>
                  <a:prstDash val="solid"/>
                </a:ln>
                <a:solidFill>
                  <a:schemeClr val="accent2">
                    <a:lumMod val="40000"/>
                    <a:lumOff val="60000"/>
                  </a:schemeClr>
                </a:solidFill>
                <a:highlight>
                  <a:srgbClr val="FFFF00"/>
                </a:highlight>
              </a:rPr>
              <a:t> </a:t>
            </a:r>
            <a:r>
              <a:rPr lang="x-none" sz="3200" b="1" dirty="0">
                <a:ln w="22225">
                  <a:solidFill>
                    <a:schemeClr val="accent2"/>
                  </a:solidFill>
                  <a:prstDash val="solid"/>
                </a:ln>
                <a:solidFill>
                  <a:schemeClr val="bg2">
                    <a:lumMod val="60000"/>
                    <a:lumOff val="40000"/>
                  </a:schemeClr>
                </a:solidFill>
                <a:highlight>
                  <a:srgbClr val="FFFF00"/>
                </a:highlight>
              </a:rPr>
              <a:t>5</a:t>
            </a:r>
            <a:endParaRPr lang="x-none" sz="3200" dirty="0">
              <a:solidFill>
                <a:schemeClr val="bg2">
                  <a:lumMod val="60000"/>
                  <a:lumOff val="40000"/>
                </a:schemeClr>
              </a:solidFill>
              <a:highlight>
                <a:srgbClr val="FFFF00"/>
              </a:highlight>
            </a:endParaRPr>
          </a:p>
        </p:txBody>
      </p:sp>
      <p:sp>
        <p:nvSpPr>
          <p:cNvPr id="23" name="TextBox 22">
            <a:extLst>
              <a:ext uri="{FF2B5EF4-FFF2-40B4-BE49-F238E27FC236}">
                <a16:creationId xmlns:a16="http://schemas.microsoft.com/office/drawing/2014/main" xmlns="" id="{65A5FE8F-6A5C-609C-3311-045DAC9DB099}"/>
              </a:ext>
            </a:extLst>
          </p:cNvPr>
          <p:cNvSpPr txBox="1"/>
          <p:nvPr/>
        </p:nvSpPr>
        <p:spPr>
          <a:xfrm rot="9089440">
            <a:off x="1773819" y="3022748"/>
            <a:ext cx="1649990" cy="307777"/>
          </a:xfrm>
          <a:prstGeom prst="rect">
            <a:avLst/>
          </a:prstGeom>
          <a:solidFill>
            <a:srgbClr val="FFFF00"/>
          </a:solidFill>
        </p:spPr>
        <p:txBody>
          <a:bodyPr wrap="square" rtlCol="0">
            <a:spAutoFit/>
          </a:bodyPr>
          <a:lstStyle/>
          <a:p>
            <a:pPr algn="ctr"/>
            <a:r>
              <a:rPr lang="x-none" dirty="0"/>
              <a:t>Pești și păsări</a:t>
            </a:r>
          </a:p>
        </p:txBody>
      </p:sp>
      <p:sp>
        <p:nvSpPr>
          <p:cNvPr id="24" name="TextBox 23">
            <a:extLst>
              <a:ext uri="{FF2B5EF4-FFF2-40B4-BE49-F238E27FC236}">
                <a16:creationId xmlns:a16="http://schemas.microsoft.com/office/drawing/2014/main" xmlns="" id="{8BF4EC64-1F22-5886-02AA-82FD7D18B92B}"/>
              </a:ext>
            </a:extLst>
          </p:cNvPr>
          <p:cNvSpPr txBox="1"/>
          <p:nvPr/>
        </p:nvSpPr>
        <p:spPr>
          <a:xfrm rot="12457229">
            <a:off x="3890334" y="2965961"/>
            <a:ext cx="2032175" cy="307777"/>
          </a:xfrm>
          <a:prstGeom prst="rect">
            <a:avLst/>
          </a:prstGeom>
          <a:solidFill>
            <a:srgbClr val="FFFF00"/>
          </a:solidFill>
        </p:spPr>
        <p:txBody>
          <a:bodyPr wrap="square" rtlCol="0">
            <a:spAutoFit/>
          </a:bodyPr>
          <a:lstStyle/>
          <a:p>
            <a:pPr algn="ctr"/>
            <a:r>
              <a:rPr lang="x-none" dirty="0"/>
              <a:t>Soarele, luna și stelele</a:t>
            </a:r>
          </a:p>
        </p:txBody>
      </p:sp>
      <p:sp>
        <p:nvSpPr>
          <p:cNvPr id="25" name="TextBox 24">
            <a:extLst>
              <a:ext uri="{FF2B5EF4-FFF2-40B4-BE49-F238E27FC236}">
                <a16:creationId xmlns:a16="http://schemas.microsoft.com/office/drawing/2014/main" xmlns="" id="{5BFCB177-3C8B-340C-37D2-F2C8F0801E4F}"/>
              </a:ext>
            </a:extLst>
          </p:cNvPr>
          <p:cNvSpPr txBox="1"/>
          <p:nvPr/>
        </p:nvSpPr>
        <p:spPr>
          <a:xfrm rot="15551004">
            <a:off x="5115727" y="4789143"/>
            <a:ext cx="2472191" cy="276999"/>
          </a:xfrm>
          <a:prstGeom prst="rect">
            <a:avLst/>
          </a:prstGeom>
          <a:solidFill>
            <a:srgbClr val="FFFF00"/>
          </a:solidFill>
        </p:spPr>
        <p:txBody>
          <a:bodyPr wrap="square" rtlCol="0">
            <a:spAutoFit/>
          </a:bodyPr>
          <a:lstStyle/>
          <a:p>
            <a:r>
              <a:rPr lang="x-none" sz="1200" dirty="0"/>
              <a:t>Uscatul, mările, plante și copaci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cxnSp>
        <p:nvCxnSpPr>
          <p:cNvPr id="444" name="Google Shape;444;p18"/>
          <p:cNvCxnSpPr/>
          <p:nvPr/>
        </p:nvCxnSpPr>
        <p:spPr>
          <a:xfrm>
            <a:off x="1803821" y="4998492"/>
            <a:ext cx="0" cy="818214"/>
          </a:xfrm>
          <a:prstGeom prst="straightConnector1">
            <a:avLst/>
          </a:prstGeom>
          <a:noFill/>
          <a:ln w="47625" cap="flat" cmpd="sng">
            <a:solidFill>
              <a:srgbClr val="000000"/>
            </a:solidFill>
            <a:prstDash val="solid"/>
            <a:round/>
            <a:headEnd type="none" w="sm" len="sm"/>
            <a:tailEnd type="none" w="sm" len="sm"/>
          </a:ln>
        </p:spPr>
      </p:cxnSp>
      <p:cxnSp>
        <p:nvCxnSpPr>
          <p:cNvPr id="445" name="Google Shape;445;p18"/>
          <p:cNvCxnSpPr/>
          <p:nvPr/>
        </p:nvCxnSpPr>
        <p:spPr>
          <a:xfrm>
            <a:off x="3502462" y="4999245"/>
            <a:ext cx="44237" cy="2397752"/>
          </a:xfrm>
          <a:prstGeom prst="straightConnector1">
            <a:avLst/>
          </a:prstGeom>
          <a:noFill/>
          <a:ln w="47625" cap="flat" cmpd="sng">
            <a:solidFill>
              <a:srgbClr val="000000"/>
            </a:solidFill>
            <a:prstDash val="solid"/>
            <a:round/>
            <a:headEnd type="none" w="sm" len="sm"/>
            <a:tailEnd type="none" w="sm" len="sm"/>
          </a:ln>
        </p:spPr>
      </p:cxnSp>
      <p:cxnSp>
        <p:nvCxnSpPr>
          <p:cNvPr id="446" name="Google Shape;446;p18"/>
          <p:cNvCxnSpPr/>
          <p:nvPr/>
        </p:nvCxnSpPr>
        <p:spPr>
          <a:xfrm>
            <a:off x="5501074" y="4999245"/>
            <a:ext cx="0" cy="285316"/>
          </a:xfrm>
          <a:prstGeom prst="straightConnector1">
            <a:avLst/>
          </a:prstGeom>
          <a:noFill/>
          <a:ln w="47625" cap="flat" cmpd="sng">
            <a:solidFill>
              <a:srgbClr val="000000"/>
            </a:solidFill>
            <a:prstDash val="solid"/>
            <a:round/>
            <a:headEnd type="none" w="sm" len="sm"/>
            <a:tailEnd type="none" w="sm" len="sm"/>
          </a:ln>
        </p:spPr>
      </p:cxnSp>
      <p:cxnSp>
        <p:nvCxnSpPr>
          <p:cNvPr id="447" name="Google Shape;447;p18"/>
          <p:cNvCxnSpPr/>
          <p:nvPr/>
        </p:nvCxnSpPr>
        <p:spPr>
          <a:xfrm>
            <a:off x="5006781" y="4998943"/>
            <a:ext cx="44237" cy="2168189"/>
          </a:xfrm>
          <a:prstGeom prst="straightConnector1">
            <a:avLst/>
          </a:prstGeom>
          <a:noFill/>
          <a:ln w="47625" cap="flat" cmpd="sng">
            <a:solidFill>
              <a:srgbClr val="000000"/>
            </a:solidFill>
            <a:prstDash val="solid"/>
            <a:round/>
            <a:headEnd type="none" w="sm" len="sm"/>
            <a:tailEnd type="none" w="sm" len="sm"/>
          </a:ln>
        </p:spPr>
      </p:cxnSp>
      <p:cxnSp>
        <p:nvCxnSpPr>
          <p:cNvPr id="448" name="Google Shape;448;p18"/>
          <p:cNvCxnSpPr/>
          <p:nvPr/>
        </p:nvCxnSpPr>
        <p:spPr>
          <a:xfrm>
            <a:off x="4506589" y="4999245"/>
            <a:ext cx="0" cy="896744"/>
          </a:xfrm>
          <a:prstGeom prst="straightConnector1">
            <a:avLst/>
          </a:prstGeom>
          <a:noFill/>
          <a:ln w="47625" cap="flat" cmpd="sng">
            <a:solidFill>
              <a:srgbClr val="000000"/>
            </a:solidFill>
            <a:prstDash val="solid"/>
            <a:round/>
            <a:headEnd type="none" w="sm" len="sm"/>
            <a:tailEnd type="none" w="sm" len="sm"/>
          </a:ln>
        </p:spPr>
      </p:cxnSp>
      <p:cxnSp>
        <p:nvCxnSpPr>
          <p:cNvPr id="449" name="Google Shape;449;p18"/>
          <p:cNvCxnSpPr/>
          <p:nvPr/>
        </p:nvCxnSpPr>
        <p:spPr>
          <a:xfrm>
            <a:off x="2705583" y="4998837"/>
            <a:ext cx="22120" cy="1415938"/>
          </a:xfrm>
          <a:prstGeom prst="straightConnector1">
            <a:avLst/>
          </a:prstGeom>
          <a:noFill/>
          <a:ln w="47625" cap="flat" cmpd="sng">
            <a:solidFill>
              <a:srgbClr val="000000"/>
            </a:solidFill>
            <a:prstDash val="solid"/>
            <a:round/>
            <a:headEnd type="none" w="sm" len="sm"/>
            <a:tailEnd type="none" w="sm" len="sm"/>
          </a:ln>
        </p:spPr>
      </p:cxnSp>
      <p:sp>
        <p:nvSpPr>
          <p:cNvPr id="450" name="Google Shape;450;p18"/>
          <p:cNvSpPr/>
          <p:nvPr/>
        </p:nvSpPr>
        <p:spPr>
          <a:xfrm>
            <a:off x="1671103" y="3773444"/>
            <a:ext cx="3946456" cy="1148472"/>
          </a:xfrm>
          <a:custGeom>
            <a:avLst/>
            <a:gdLst/>
            <a:ahLst/>
            <a:cxnLst/>
            <a:rect l="l" t="t" r="r" b="b"/>
            <a:pathLst>
              <a:path w="3946456" h="1148472" extrusionOk="0">
                <a:moveTo>
                  <a:pt x="0" y="0"/>
                </a:moveTo>
                <a:lnTo>
                  <a:pt x="3946456" y="0"/>
                </a:lnTo>
                <a:lnTo>
                  <a:pt x="3946456" y="1148472"/>
                </a:lnTo>
                <a:lnTo>
                  <a:pt x="0" y="1148472"/>
                </a:lnTo>
                <a:lnTo>
                  <a:pt x="0" y="0"/>
                </a:lnTo>
                <a:close/>
              </a:path>
            </a:pathLst>
          </a:custGeom>
          <a:blipFill rotWithShape="1">
            <a:blip r:embed="rId3">
              <a:alphaModFix/>
            </a:blip>
            <a:stretch>
              <a:fillRect b="-341949"/>
            </a:stretch>
          </a:blipFill>
          <a:ln>
            <a:noFill/>
          </a:ln>
        </p:spPr>
        <p:txBody>
          <a:bodyPr/>
          <a:lstStyle/>
          <a:p>
            <a:endParaRPr lang="x-none"/>
          </a:p>
        </p:txBody>
      </p:sp>
      <p:sp>
        <p:nvSpPr>
          <p:cNvPr id="451" name="Google Shape;451;p18"/>
          <p:cNvSpPr/>
          <p:nvPr/>
        </p:nvSpPr>
        <p:spPr>
          <a:xfrm>
            <a:off x="1673712" y="4921041"/>
            <a:ext cx="3946456" cy="133193"/>
          </a:xfrm>
          <a:custGeom>
            <a:avLst/>
            <a:gdLst/>
            <a:ahLst/>
            <a:cxnLst/>
            <a:rect l="l" t="t" r="r" b="b"/>
            <a:pathLst>
              <a:path w="3946456" h="133193" extrusionOk="0">
                <a:moveTo>
                  <a:pt x="0" y="0"/>
                </a:moveTo>
                <a:lnTo>
                  <a:pt x="3946456" y="0"/>
                </a:lnTo>
                <a:lnTo>
                  <a:pt x="3946456" y="133193"/>
                </a:lnTo>
                <a:lnTo>
                  <a:pt x="0" y="133193"/>
                </a:lnTo>
                <a:lnTo>
                  <a:pt x="0" y="0"/>
                </a:lnTo>
                <a:close/>
              </a:path>
            </a:pathLst>
          </a:custGeom>
          <a:blipFill rotWithShape="1">
            <a:blip r:embed="rId4">
              <a:alphaModFix/>
            </a:blip>
            <a:stretch>
              <a:fillRect/>
            </a:stretch>
          </a:blipFill>
          <a:ln>
            <a:noFill/>
          </a:ln>
        </p:spPr>
        <p:txBody>
          <a:bodyPr/>
          <a:lstStyle/>
          <a:p>
            <a:endParaRPr lang="x-none"/>
          </a:p>
        </p:txBody>
      </p:sp>
      <p:grpSp>
        <p:nvGrpSpPr>
          <p:cNvPr id="452" name="Google Shape;452;p18"/>
          <p:cNvGrpSpPr/>
          <p:nvPr/>
        </p:nvGrpSpPr>
        <p:grpSpPr>
          <a:xfrm>
            <a:off x="1140461" y="5538214"/>
            <a:ext cx="1277565" cy="1278033"/>
            <a:chOff x="0" y="0"/>
            <a:chExt cx="1703420" cy="1704044"/>
          </a:xfrm>
        </p:grpSpPr>
        <p:sp>
          <p:nvSpPr>
            <p:cNvPr id="453" name="Google Shape;453;p18"/>
            <p:cNvSpPr/>
            <p:nvPr/>
          </p:nvSpPr>
          <p:spPr>
            <a:xfrm rot="-2700000">
              <a:off x="35726" y="337038"/>
              <a:ext cx="1201243" cy="598620"/>
            </a:xfrm>
            <a:custGeom>
              <a:avLst/>
              <a:gdLst/>
              <a:ahLst/>
              <a:cxnLst/>
              <a:rect l="l" t="t" r="r" b="b"/>
              <a:pathLst>
                <a:path w="1201243" h="598620" extrusionOk="0">
                  <a:moveTo>
                    <a:pt x="0" y="0"/>
                  </a:moveTo>
                  <a:lnTo>
                    <a:pt x="1201243" y="0"/>
                  </a:lnTo>
                  <a:lnTo>
                    <a:pt x="1201243" y="598619"/>
                  </a:lnTo>
                  <a:lnTo>
                    <a:pt x="0" y="598619"/>
                  </a:lnTo>
                  <a:lnTo>
                    <a:pt x="0" y="0"/>
                  </a:lnTo>
                  <a:close/>
                </a:path>
              </a:pathLst>
            </a:custGeom>
            <a:blipFill rotWithShape="1">
              <a:blip r:embed="rId5">
                <a:alphaModFix/>
              </a:blip>
              <a:stretch>
                <a:fillRect/>
              </a:stretch>
            </a:blipFill>
            <a:ln>
              <a:noFill/>
            </a:ln>
          </p:spPr>
          <p:txBody>
            <a:bodyPr/>
            <a:lstStyle/>
            <a:p>
              <a:endParaRPr lang="x-none"/>
            </a:p>
          </p:txBody>
        </p:sp>
        <p:sp>
          <p:nvSpPr>
            <p:cNvPr id="454" name="Google Shape;454;p18"/>
            <p:cNvSpPr/>
            <p:nvPr/>
          </p:nvSpPr>
          <p:spPr>
            <a:xfrm rot="8100000">
              <a:off x="466451" y="768387"/>
              <a:ext cx="1201243" cy="598620"/>
            </a:xfrm>
            <a:custGeom>
              <a:avLst/>
              <a:gdLst/>
              <a:ahLst/>
              <a:cxnLst/>
              <a:rect l="l" t="t" r="r" b="b"/>
              <a:pathLst>
                <a:path w="1201243" h="598620" extrusionOk="0">
                  <a:moveTo>
                    <a:pt x="1201244" y="598620"/>
                  </a:moveTo>
                  <a:lnTo>
                    <a:pt x="0" y="598620"/>
                  </a:lnTo>
                  <a:lnTo>
                    <a:pt x="0" y="0"/>
                  </a:lnTo>
                  <a:lnTo>
                    <a:pt x="1201244" y="0"/>
                  </a:lnTo>
                  <a:lnTo>
                    <a:pt x="1201244" y="598620"/>
                  </a:lnTo>
                  <a:close/>
                </a:path>
              </a:pathLst>
            </a:custGeom>
            <a:blipFill rotWithShape="1">
              <a:blip r:embed="rId6">
                <a:alphaModFix/>
              </a:blip>
              <a:stretch>
                <a:fillRect/>
              </a:stretch>
            </a:blipFill>
            <a:ln>
              <a:noFill/>
            </a:ln>
          </p:spPr>
          <p:txBody>
            <a:bodyPr/>
            <a:lstStyle/>
            <a:p>
              <a:endParaRPr lang="x-none"/>
            </a:p>
          </p:txBody>
        </p:sp>
        <p:grpSp>
          <p:nvGrpSpPr>
            <p:cNvPr id="455" name="Google Shape;455;p18"/>
            <p:cNvGrpSpPr/>
            <p:nvPr/>
          </p:nvGrpSpPr>
          <p:grpSpPr>
            <a:xfrm>
              <a:off x="248897" y="243316"/>
              <a:ext cx="1211089" cy="1211089"/>
              <a:chOff x="0" y="0"/>
              <a:chExt cx="812800" cy="812800"/>
            </a:xfrm>
          </p:grpSpPr>
          <p:sp>
            <p:nvSpPr>
              <p:cNvPr id="456" name="Google Shape;456;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8"/>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1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458" name="Google Shape;458;p18"/>
            <p:cNvCxnSpPr/>
            <p:nvPr/>
          </p:nvCxnSpPr>
          <p:spPr>
            <a:xfrm rot="10800000" flipH="1">
              <a:off x="428503" y="427227"/>
              <a:ext cx="848003" cy="848003"/>
            </a:xfrm>
            <a:prstGeom prst="straightConnector1">
              <a:avLst/>
            </a:prstGeom>
            <a:noFill/>
            <a:ln w="16125" cap="flat" cmpd="sng">
              <a:solidFill>
                <a:srgbClr val="000000"/>
              </a:solidFill>
              <a:prstDash val="solid"/>
              <a:round/>
              <a:headEnd type="none" w="sm" len="sm"/>
              <a:tailEnd type="none" w="sm" len="sm"/>
            </a:ln>
          </p:spPr>
        </p:cxnSp>
      </p:grpSp>
      <p:grpSp>
        <p:nvGrpSpPr>
          <p:cNvPr id="459" name="Google Shape;459;p18"/>
          <p:cNvGrpSpPr/>
          <p:nvPr/>
        </p:nvGrpSpPr>
        <p:grpSpPr>
          <a:xfrm>
            <a:off x="2290253" y="6414775"/>
            <a:ext cx="874900" cy="874900"/>
            <a:chOff x="0" y="0"/>
            <a:chExt cx="1166533" cy="1166533"/>
          </a:xfrm>
        </p:grpSpPr>
        <p:sp>
          <p:nvSpPr>
            <p:cNvPr id="460" name="Google Shape;460;p18"/>
            <p:cNvSpPr/>
            <p:nvPr/>
          </p:nvSpPr>
          <p:spPr>
            <a:xfrm rot="10800000" flipH="1">
              <a:off x="9681" y="583266"/>
              <a:ext cx="1153261" cy="574709"/>
            </a:xfrm>
            <a:custGeom>
              <a:avLst/>
              <a:gdLst/>
              <a:ahLst/>
              <a:cxnLst/>
              <a:rect l="l" t="t" r="r" b="b"/>
              <a:pathLst>
                <a:path w="1153261" h="574709" extrusionOk="0">
                  <a:moveTo>
                    <a:pt x="0" y="574709"/>
                  </a:moveTo>
                  <a:lnTo>
                    <a:pt x="1153261" y="574709"/>
                  </a:lnTo>
                  <a:lnTo>
                    <a:pt x="1153261" y="0"/>
                  </a:lnTo>
                  <a:lnTo>
                    <a:pt x="0" y="0"/>
                  </a:lnTo>
                  <a:lnTo>
                    <a:pt x="0" y="574709"/>
                  </a:lnTo>
                  <a:close/>
                </a:path>
              </a:pathLst>
            </a:custGeom>
            <a:blipFill rotWithShape="1">
              <a:blip r:embed="rId7">
                <a:alphaModFix/>
              </a:blip>
              <a:stretch>
                <a:fillRect/>
              </a:stretch>
            </a:blipFill>
            <a:ln>
              <a:noFill/>
            </a:ln>
          </p:spPr>
          <p:txBody>
            <a:bodyPr/>
            <a:lstStyle/>
            <a:p>
              <a:endParaRPr lang="x-none"/>
            </a:p>
          </p:txBody>
        </p:sp>
        <p:sp>
          <p:nvSpPr>
            <p:cNvPr id="461" name="Google Shape;461;p18"/>
            <p:cNvSpPr/>
            <p:nvPr/>
          </p:nvSpPr>
          <p:spPr>
            <a:xfrm>
              <a:off x="9681" y="538517"/>
              <a:ext cx="486802" cy="95590"/>
            </a:xfrm>
            <a:custGeom>
              <a:avLst/>
              <a:gdLst/>
              <a:ahLst/>
              <a:cxnLst/>
              <a:rect l="l" t="t" r="r" b="b"/>
              <a:pathLst>
                <a:path w="486802" h="95590" extrusionOk="0">
                  <a:moveTo>
                    <a:pt x="0" y="0"/>
                  </a:moveTo>
                  <a:lnTo>
                    <a:pt x="486802" y="0"/>
                  </a:lnTo>
                  <a:lnTo>
                    <a:pt x="486802" y="95590"/>
                  </a:lnTo>
                  <a:lnTo>
                    <a:pt x="0" y="95590"/>
                  </a:lnTo>
                  <a:lnTo>
                    <a:pt x="0" y="0"/>
                  </a:lnTo>
                  <a:close/>
                </a:path>
              </a:pathLst>
            </a:custGeom>
            <a:blipFill rotWithShape="1">
              <a:blip r:embed="rId8">
                <a:alphaModFix/>
              </a:blip>
              <a:stretch>
                <a:fillRect/>
              </a:stretch>
            </a:blipFill>
            <a:ln>
              <a:noFill/>
            </a:ln>
          </p:spPr>
          <p:txBody>
            <a:bodyPr/>
            <a:lstStyle/>
            <a:p>
              <a:endParaRPr lang="x-none"/>
            </a:p>
          </p:txBody>
        </p:sp>
        <p:sp>
          <p:nvSpPr>
            <p:cNvPr id="462" name="Google Shape;462;p18"/>
            <p:cNvSpPr/>
            <p:nvPr/>
          </p:nvSpPr>
          <p:spPr>
            <a:xfrm>
              <a:off x="496483" y="538517"/>
              <a:ext cx="486802" cy="95590"/>
            </a:xfrm>
            <a:custGeom>
              <a:avLst/>
              <a:gdLst/>
              <a:ahLst/>
              <a:cxnLst/>
              <a:rect l="l" t="t" r="r" b="b"/>
              <a:pathLst>
                <a:path w="486802" h="95590" extrusionOk="0">
                  <a:moveTo>
                    <a:pt x="0" y="0"/>
                  </a:moveTo>
                  <a:lnTo>
                    <a:pt x="486803" y="0"/>
                  </a:lnTo>
                  <a:lnTo>
                    <a:pt x="486803" y="95590"/>
                  </a:lnTo>
                  <a:lnTo>
                    <a:pt x="0" y="95590"/>
                  </a:lnTo>
                  <a:lnTo>
                    <a:pt x="0" y="0"/>
                  </a:lnTo>
                  <a:close/>
                </a:path>
              </a:pathLst>
            </a:custGeom>
            <a:blipFill rotWithShape="1">
              <a:blip r:embed="rId8">
                <a:alphaModFix/>
              </a:blip>
              <a:stretch>
                <a:fillRect/>
              </a:stretch>
            </a:blipFill>
            <a:ln>
              <a:noFill/>
            </a:ln>
          </p:spPr>
          <p:txBody>
            <a:bodyPr/>
            <a:lstStyle/>
            <a:p>
              <a:endParaRPr lang="x-none"/>
            </a:p>
          </p:txBody>
        </p:sp>
        <p:sp>
          <p:nvSpPr>
            <p:cNvPr id="463" name="Google Shape;463;p18"/>
            <p:cNvSpPr/>
            <p:nvPr/>
          </p:nvSpPr>
          <p:spPr>
            <a:xfrm>
              <a:off x="983286" y="538517"/>
              <a:ext cx="175520" cy="95590"/>
            </a:xfrm>
            <a:custGeom>
              <a:avLst/>
              <a:gdLst/>
              <a:ahLst/>
              <a:cxnLst/>
              <a:rect l="l" t="t" r="r" b="b"/>
              <a:pathLst>
                <a:path w="175520" h="95590" extrusionOk="0">
                  <a:moveTo>
                    <a:pt x="0" y="0"/>
                  </a:moveTo>
                  <a:lnTo>
                    <a:pt x="175520" y="0"/>
                  </a:lnTo>
                  <a:lnTo>
                    <a:pt x="175520" y="95590"/>
                  </a:lnTo>
                  <a:lnTo>
                    <a:pt x="0" y="95590"/>
                  </a:lnTo>
                  <a:lnTo>
                    <a:pt x="0" y="0"/>
                  </a:lnTo>
                  <a:close/>
                </a:path>
              </a:pathLst>
            </a:custGeom>
            <a:blipFill rotWithShape="1">
              <a:blip r:embed="rId8">
                <a:alphaModFix/>
              </a:blip>
              <a:stretch>
                <a:fillRect r="-177346"/>
              </a:stretch>
            </a:blipFill>
            <a:ln>
              <a:noFill/>
            </a:ln>
          </p:spPr>
          <p:txBody>
            <a:bodyPr/>
            <a:lstStyle/>
            <a:p>
              <a:endParaRPr lang="x-none"/>
            </a:p>
          </p:txBody>
        </p:sp>
        <p:sp>
          <p:nvSpPr>
            <p:cNvPr id="464" name="Google Shape;464;p18"/>
            <p:cNvSpPr/>
            <p:nvPr/>
          </p:nvSpPr>
          <p:spPr>
            <a:xfrm>
              <a:off x="338485" y="54846"/>
              <a:ext cx="283307" cy="172109"/>
            </a:xfrm>
            <a:custGeom>
              <a:avLst/>
              <a:gdLst/>
              <a:ahLst/>
              <a:cxnLst/>
              <a:rect l="l" t="t" r="r" b="b"/>
              <a:pathLst>
                <a:path w="283307" h="172109" extrusionOk="0">
                  <a:moveTo>
                    <a:pt x="0" y="0"/>
                  </a:moveTo>
                  <a:lnTo>
                    <a:pt x="283308" y="0"/>
                  </a:lnTo>
                  <a:lnTo>
                    <a:pt x="283308" y="172110"/>
                  </a:lnTo>
                  <a:lnTo>
                    <a:pt x="0" y="172110"/>
                  </a:lnTo>
                  <a:lnTo>
                    <a:pt x="0" y="0"/>
                  </a:lnTo>
                  <a:close/>
                </a:path>
              </a:pathLst>
            </a:custGeom>
            <a:blipFill rotWithShape="1">
              <a:blip r:embed="rId9">
                <a:alphaModFix/>
              </a:blip>
              <a:stretch>
                <a:fillRect/>
              </a:stretch>
            </a:blipFill>
            <a:ln>
              <a:noFill/>
            </a:ln>
          </p:spPr>
          <p:txBody>
            <a:bodyPr/>
            <a:lstStyle/>
            <a:p>
              <a:endParaRPr lang="x-none"/>
            </a:p>
          </p:txBody>
        </p:sp>
        <p:sp>
          <p:nvSpPr>
            <p:cNvPr id="465" name="Google Shape;465;p18"/>
            <p:cNvSpPr/>
            <p:nvPr/>
          </p:nvSpPr>
          <p:spPr>
            <a:xfrm>
              <a:off x="505809" y="68883"/>
              <a:ext cx="318076" cy="193231"/>
            </a:xfrm>
            <a:custGeom>
              <a:avLst/>
              <a:gdLst/>
              <a:ahLst/>
              <a:cxnLst/>
              <a:rect l="l" t="t" r="r" b="b"/>
              <a:pathLst>
                <a:path w="318076" h="193231" extrusionOk="0">
                  <a:moveTo>
                    <a:pt x="0" y="0"/>
                  </a:moveTo>
                  <a:lnTo>
                    <a:pt x="318076" y="0"/>
                  </a:lnTo>
                  <a:lnTo>
                    <a:pt x="318076" y="193231"/>
                  </a:lnTo>
                  <a:lnTo>
                    <a:pt x="0" y="193231"/>
                  </a:lnTo>
                  <a:lnTo>
                    <a:pt x="0" y="0"/>
                  </a:lnTo>
                  <a:close/>
                </a:path>
              </a:pathLst>
            </a:custGeom>
            <a:blipFill rotWithShape="1">
              <a:blip r:embed="rId10">
                <a:alphaModFix/>
              </a:blip>
              <a:stretch>
                <a:fillRect/>
              </a:stretch>
            </a:blipFill>
            <a:ln>
              <a:noFill/>
            </a:ln>
          </p:spPr>
          <p:txBody>
            <a:bodyPr/>
            <a:lstStyle/>
            <a:p>
              <a:endParaRPr lang="x-none"/>
            </a:p>
          </p:txBody>
        </p:sp>
        <p:sp>
          <p:nvSpPr>
            <p:cNvPr id="466" name="Google Shape;466;p18"/>
            <p:cNvSpPr/>
            <p:nvPr/>
          </p:nvSpPr>
          <p:spPr>
            <a:xfrm>
              <a:off x="213176" y="128515"/>
              <a:ext cx="250618" cy="152251"/>
            </a:xfrm>
            <a:custGeom>
              <a:avLst/>
              <a:gdLst/>
              <a:ahLst/>
              <a:cxnLst/>
              <a:rect l="l" t="t" r="r" b="b"/>
              <a:pathLst>
                <a:path w="250618" h="152251" extrusionOk="0">
                  <a:moveTo>
                    <a:pt x="0" y="0"/>
                  </a:moveTo>
                  <a:lnTo>
                    <a:pt x="250618" y="0"/>
                  </a:lnTo>
                  <a:lnTo>
                    <a:pt x="250618" y="152250"/>
                  </a:lnTo>
                  <a:lnTo>
                    <a:pt x="0" y="152250"/>
                  </a:lnTo>
                  <a:lnTo>
                    <a:pt x="0" y="0"/>
                  </a:lnTo>
                  <a:close/>
                </a:path>
              </a:pathLst>
            </a:custGeom>
            <a:blipFill rotWithShape="1">
              <a:blip r:embed="rId10">
                <a:alphaModFix/>
              </a:blip>
              <a:stretch>
                <a:fillRect/>
              </a:stretch>
            </a:blipFill>
            <a:ln>
              <a:noFill/>
            </a:ln>
          </p:spPr>
          <p:txBody>
            <a:bodyPr/>
            <a:lstStyle/>
            <a:p>
              <a:endParaRPr lang="x-none"/>
            </a:p>
          </p:txBody>
        </p:sp>
        <p:sp>
          <p:nvSpPr>
            <p:cNvPr id="467" name="Google Shape;467;p18"/>
            <p:cNvSpPr/>
            <p:nvPr/>
          </p:nvSpPr>
          <p:spPr>
            <a:xfrm>
              <a:off x="719416" y="130972"/>
              <a:ext cx="263870" cy="160301"/>
            </a:xfrm>
            <a:custGeom>
              <a:avLst/>
              <a:gdLst/>
              <a:ahLst/>
              <a:cxnLst/>
              <a:rect l="l" t="t" r="r" b="b"/>
              <a:pathLst>
                <a:path w="263870" h="160301" extrusionOk="0">
                  <a:moveTo>
                    <a:pt x="0" y="0"/>
                  </a:moveTo>
                  <a:lnTo>
                    <a:pt x="263870" y="0"/>
                  </a:lnTo>
                  <a:lnTo>
                    <a:pt x="263870" y="160301"/>
                  </a:lnTo>
                  <a:lnTo>
                    <a:pt x="0" y="160301"/>
                  </a:lnTo>
                  <a:lnTo>
                    <a:pt x="0" y="0"/>
                  </a:lnTo>
                  <a:close/>
                </a:path>
              </a:pathLst>
            </a:custGeom>
            <a:blipFill rotWithShape="1">
              <a:blip r:embed="rId9">
                <a:alphaModFix/>
              </a:blip>
              <a:stretch>
                <a:fillRect/>
              </a:stretch>
            </a:blipFill>
            <a:ln>
              <a:noFill/>
            </a:ln>
          </p:spPr>
          <p:txBody>
            <a:bodyPr/>
            <a:lstStyle/>
            <a:p>
              <a:endParaRPr lang="x-none"/>
            </a:p>
          </p:txBody>
        </p:sp>
        <p:grpSp>
          <p:nvGrpSpPr>
            <p:cNvPr id="468" name="Google Shape;468;p18"/>
            <p:cNvGrpSpPr/>
            <p:nvPr/>
          </p:nvGrpSpPr>
          <p:grpSpPr>
            <a:xfrm>
              <a:off x="0" y="0"/>
              <a:ext cx="1166533" cy="1166533"/>
              <a:chOff x="0" y="0"/>
              <a:chExt cx="812800" cy="812800"/>
            </a:xfrm>
          </p:grpSpPr>
          <p:sp>
            <p:nvSpPr>
              <p:cNvPr id="469" name="Google Shape;469;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471" name="Google Shape;471;p18"/>
          <p:cNvSpPr/>
          <p:nvPr/>
        </p:nvSpPr>
        <p:spPr>
          <a:xfrm>
            <a:off x="3098085" y="7396996"/>
            <a:ext cx="895064" cy="905984"/>
          </a:xfrm>
          <a:custGeom>
            <a:avLst/>
            <a:gdLst/>
            <a:ahLst/>
            <a:cxnLst/>
            <a:rect l="l" t="t" r="r" b="b"/>
            <a:pathLst>
              <a:path w="5255260" h="5319374" extrusionOk="0">
                <a:moveTo>
                  <a:pt x="2627630" y="0"/>
                </a:moveTo>
                <a:cubicBezTo>
                  <a:pt x="1176430" y="0"/>
                  <a:pt x="0" y="1190782"/>
                  <a:pt x="0" y="2659687"/>
                </a:cubicBezTo>
                <a:cubicBezTo>
                  <a:pt x="0" y="4128592"/>
                  <a:pt x="1176430" y="5319373"/>
                  <a:pt x="2627630" y="5319373"/>
                </a:cubicBezTo>
                <a:cubicBezTo>
                  <a:pt x="4078830" y="5319373"/>
                  <a:pt x="5255260" y="4128592"/>
                  <a:pt x="5255260" y="2659687"/>
                </a:cubicBezTo>
                <a:cubicBezTo>
                  <a:pt x="5255260" y="1190782"/>
                  <a:pt x="4078830" y="0"/>
                  <a:pt x="2627630" y="0"/>
                </a:cubicBezTo>
                <a:close/>
              </a:path>
            </a:pathLst>
          </a:custGeom>
          <a:blipFill rotWithShape="1">
            <a:blip r:embed="rId11">
              <a:alphaModFix/>
            </a:blip>
            <a:stretch>
              <a:fillRect l="-267" r="-3400"/>
            </a:stretch>
          </a:blipFill>
          <a:ln w="190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4087458" y="5895990"/>
            <a:ext cx="1061423" cy="1065940"/>
            <a:chOff x="0" y="0"/>
            <a:chExt cx="1415230" cy="1421254"/>
          </a:xfrm>
        </p:grpSpPr>
        <p:grpSp>
          <p:nvGrpSpPr>
            <p:cNvPr id="473" name="Google Shape;473;p18"/>
            <p:cNvGrpSpPr/>
            <p:nvPr/>
          </p:nvGrpSpPr>
          <p:grpSpPr>
            <a:xfrm>
              <a:off x="0" y="0"/>
              <a:ext cx="1206747" cy="1206747"/>
              <a:chOff x="0" y="0"/>
              <a:chExt cx="812800" cy="812800"/>
            </a:xfrm>
          </p:grpSpPr>
          <p:sp>
            <p:nvSpPr>
              <p:cNvPr id="474" name="Google Shape;47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txBox="1"/>
              <p:nvPr/>
            </p:nvSpPr>
            <p:spPr>
              <a:xfrm>
                <a:off x="76200" y="47625"/>
                <a:ext cx="660400" cy="688975"/>
              </a:xfrm>
              <a:prstGeom prst="rect">
                <a:avLst/>
              </a:prstGeom>
              <a:noFill/>
              <a:ln>
                <a:noFill/>
              </a:ln>
            </p:spPr>
            <p:txBody>
              <a:bodyPr spcFirstLastPara="1" wrap="square" lIns="6200" tIns="6200" rIns="6200" bIns="62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76" name="Google Shape;476;p18"/>
            <p:cNvSpPr/>
            <p:nvPr/>
          </p:nvSpPr>
          <p:spPr>
            <a:xfrm rot="7142812">
              <a:off x="264516" y="454223"/>
              <a:ext cx="1197925" cy="596966"/>
            </a:xfrm>
            <a:custGeom>
              <a:avLst/>
              <a:gdLst/>
              <a:ahLst/>
              <a:cxnLst/>
              <a:rect l="l" t="t" r="r" b="b"/>
              <a:pathLst>
                <a:path w="1197925" h="596966" extrusionOk="0">
                  <a:moveTo>
                    <a:pt x="0" y="0"/>
                  </a:moveTo>
                  <a:lnTo>
                    <a:pt x="1197925" y="0"/>
                  </a:lnTo>
                  <a:lnTo>
                    <a:pt x="1197925" y="596966"/>
                  </a:lnTo>
                  <a:lnTo>
                    <a:pt x="0" y="596966"/>
                  </a:lnTo>
                  <a:lnTo>
                    <a:pt x="0" y="0"/>
                  </a:lnTo>
                  <a:close/>
                </a:path>
              </a:pathLst>
            </a:custGeom>
            <a:blipFill rotWithShape="1">
              <a:blip r:embed="rId5">
                <a:alphaModFix/>
              </a:blip>
              <a:stretch>
                <a:fillRect/>
              </a:stretch>
            </a:blipFill>
            <a:ln>
              <a:noFill/>
            </a:ln>
          </p:spPr>
          <p:txBody>
            <a:bodyPr/>
            <a:lstStyle/>
            <a:p>
              <a:endParaRPr lang="x-none"/>
            </a:p>
          </p:txBody>
        </p:sp>
        <p:sp>
          <p:nvSpPr>
            <p:cNvPr id="477" name="Google Shape;477;p18"/>
            <p:cNvSpPr/>
            <p:nvPr/>
          </p:nvSpPr>
          <p:spPr>
            <a:xfrm>
              <a:off x="120949" y="218330"/>
              <a:ext cx="497269" cy="492296"/>
            </a:xfrm>
            <a:custGeom>
              <a:avLst/>
              <a:gdLst/>
              <a:ahLst/>
              <a:cxnLst/>
              <a:rect l="l" t="t" r="r" b="b"/>
              <a:pathLst>
                <a:path w="497269" h="492296" extrusionOk="0">
                  <a:moveTo>
                    <a:pt x="0" y="0"/>
                  </a:moveTo>
                  <a:lnTo>
                    <a:pt x="497269" y="0"/>
                  </a:lnTo>
                  <a:lnTo>
                    <a:pt x="497269" y="492297"/>
                  </a:lnTo>
                  <a:lnTo>
                    <a:pt x="0" y="492297"/>
                  </a:lnTo>
                  <a:lnTo>
                    <a:pt x="0" y="0"/>
                  </a:lnTo>
                  <a:close/>
                </a:path>
              </a:pathLst>
            </a:custGeom>
            <a:blipFill rotWithShape="1">
              <a:blip r:embed="rId12">
                <a:alphaModFix/>
              </a:blip>
              <a:stretch>
                <a:fillRect/>
              </a:stretch>
            </a:blipFill>
            <a:ln>
              <a:noFill/>
            </a:ln>
          </p:spPr>
          <p:txBody>
            <a:bodyPr/>
            <a:lstStyle/>
            <a:p>
              <a:endParaRPr lang="x-none"/>
            </a:p>
          </p:txBody>
        </p:sp>
        <p:sp>
          <p:nvSpPr>
            <p:cNvPr id="478" name="Google Shape;478;p18"/>
            <p:cNvSpPr/>
            <p:nvPr/>
          </p:nvSpPr>
          <p:spPr>
            <a:xfrm rot="-133147">
              <a:off x="584051" y="716315"/>
              <a:ext cx="299836" cy="311739"/>
            </a:xfrm>
            <a:custGeom>
              <a:avLst/>
              <a:gdLst/>
              <a:ahLst/>
              <a:cxnLst/>
              <a:rect l="l" t="t" r="r" b="b"/>
              <a:pathLst>
                <a:path w="299836" h="311739" extrusionOk="0">
                  <a:moveTo>
                    <a:pt x="0" y="0"/>
                  </a:moveTo>
                  <a:lnTo>
                    <a:pt x="299836" y="0"/>
                  </a:lnTo>
                  <a:lnTo>
                    <a:pt x="299836" y="311739"/>
                  </a:lnTo>
                  <a:lnTo>
                    <a:pt x="0" y="311739"/>
                  </a:lnTo>
                  <a:lnTo>
                    <a:pt x="0" y="0"/>
                  </a:lnTo>
                  <a:close/>
                </a:path>
              </a:pathLst>
            </a:custGeom>
            <a:blipFill rotWithShape="1">
              <a:blip r:embed="rId13">
                <a:alphaModFix/>
              </a:blip>
              <a:stretch>
                <a:fillRect/>
              </a:stretch>
            </a:blipFill>
            <a:ln>
              <a:noFill/>
            </a:ln>
          </p:spPr>
          <p:txBody>
            <a:bodyPr/>
            <a:lstStyle/>
            <a:p>
              <a:endParaRPr lang="x-none"/>
            </a:p>
          </p:txBody>
        </p:sp>
        <p:sp>
          <p:nvSpPr>
            <p:cNvPr id="479" name="Google Shape;479;p18"/>
            <p:cNvSpPr/>
            <p:nvPr/>
          </p:nvSpPr>
          <p:spPr>
            <a:xfrm>
              <a:off x="928021" y="437875"/>
              <a:ext cx="155841" cy="153893"/>
            </a:xfrm>
            <a:custGeom>
              <a:avLst/>
              <a:gdLst/>
              <a:ahLst/>
              <a:cxnLst/>
              <a:rect l="l" t="t" r="r" b="b"/>
              <a:pathLst>
                <a:path w="155841" h="153893" extrusionOk="0">
                  <a:moveTo>
                    <a:pt x="0" y="0"/>
                  </a:moveTo>
                  <a:lnTo>
                    <a:pt x="155841" y="0"/>
                  </a:lnTo>
                  <a:lnTo>
                    <a:pt x="155841" y="153893"/>
                  </a:lnTo>
                  <a:lnTo>
                    <a:pt x="0" y="153893"/>
                  </a:lnTo>
                  <a:lnTo>
                    <a:pt x="0" y="0"/>
                  </a:lnTo>
                  <a:close/>
                </a:path>
              </a:pathLst>
            </a:custGeom>
            <a:blipFill rotWithShape="1">
              <a:blip r:embed="rId14">
                <a:alphaModFix/>
              </a:blip>
              <a:stretch>
                <a:fillRect/>
              </a:stretch>
            </a:blipFill>
            <a:ln>
              <a:noFill/>
            </a:ln>
          </p:spPr>
          <p:txBody>
            <a:bodyPr/>
            <a:lstStyle/>
            <a:p>
              <a:endParaRPr lang="x-none"/>
            </a:p>
          </p:txBody>
        </p:sp>
        <p:sp>
          <p:nvSpPr>
            <p:cNvPr id="480" name="Google Shape;480;p18"/>
            <p:cNvSpPr/>
            <p:nvPr/>
          </p:nvSpPr>
          <p:spPr>
            <a:xfrm>
              <a:off x="792370" y="561256"/>
              <a:ext cx="155841" cy="153893"/>
            </a:xfrm>
            <a:custGeom>
              <a:avLst/>
              <a:gdLst/>
              <a:ahLst/>
              <a:cxnLst/>
              <a:rect l="l" t="t" r="r" b="b"/>
              <a:pathLst>
                <a:path w="155841" h="153893" extrusionOk="0">
                  <a:moveTo>
                    <a:pt x="0" y="0"/>
                  </a:moveTo>
                  <a:lnTo>
                    <a:pt x="155841" y="0"/>
                  </a:lnTo>
                  <a:lnTo>
                    <a:pt x="155841" y="153894"/>
                  </a:lnTo>
                  <a:lnTo>
                    <a:pt x="0" y="153894"/>
                  </a:lnTo>
                  <a:lnTo>
                    <a:pt x="0" y="0"/>
                  </a:lnTo>
                  <a:close/>
                </a:path>
              </a:pathLst>
            </a:custGeom>
            <a:blipFill rotWithShape="1">
              <a:blip r:embed="rId14">
                <a:alphaModFix/>
              </a:blip>
              <a:stretch>
                <a:fillRect/>
              </a:stretch>
            </a:blipFill>
            <a:ln>
              <a:noFill/>
            </a:ln>
          </p:spPr>
          <p:txBody>
            <a:bodyPr/>
            <a:lstStyle/>
            <a:p>
              <a:endParaRPr lang="x-none"/>
            </a:p>
          </p:txBody>
        </p:sp>
        <p:sp>
          <p:nvSpPr>
            <p:cNvPr id="481" name="Google Shape;481;p18"/>
            <p:cNvSpPr/>
            <p:nvPr/>
          </p:nvSpPr>
          <p:spPr>
            <a:xfrm>
              <a:off x="969304" y="595671"/>
              <a:ext cx="155841" cy="153893"/>
            </a:xfrm>
            <a:custGeom>
              <a:avLst/>
              <a:gdLst/>
              <a:ahLst/>
              <a:cxnLst/>
              <a:rect l="l" t="t" r="r" b="b"/>
              <a:pathLst>
                <a:path w="155841" h="153893" extrusionOk="0">
                  <a:moveTo>
                    <a:pt x="0" y="0"/>
                  </a:moveTo>
                  <a:lnTo>
                    <a:pt x="155841" y="0"/>
                  </a:lnTo>
                  <a:lnTo>
                    <a:pt x="155841" y="153893"/>
                  </a:lnTo>
                  <a:lnTo>
                    <a:pt x="0" y="153893"/>
                  </a:lnTo>
                  <a:lnTo>
                    <a:pt x="0" y="0"/>
                  </a:lnTo>
                  <a:close/>
                </a:path>
              </a:pathLst>
            </a:custGeom>
            <a:blipFill rotWithShape="1">
              <a:blip r:embed="rId14">
                <a:alphaModFix/>
              </a:blip>
              <a:stretch>
                <a:fillRect/>
              </a:stretch>
            </a:blipFill>
            <a:ln>
              <a:noFill/>
            </a:ln>
          </p:spPr>
          <p:txBody>
            <a:bodyPr/>
            <a:lstStyle/>
            <a:p>
              <a:endParaRPr lang="x-none"/>
            </a:p>
          </p:txBody>
        </p:sp>
        <p:sp>
          <p:nvSpPr>
            <p:cNvPr id="482" name="Google Shape;482;p18"/>
            <p:cNvSpPr/>
            <p:nvPr/>
          </p:nvSpPr>
          <p:spPr>
            <a:xfrm rot="-10561022">
              <a:off x="875447" y="678797"/>
              <a:ext cx="155841" cy="153893"/>
            </a:xfrm>
            <a:custGeom>
              <a:avLst/>
              <a:gdLst/>
              <a:ahLst/>
              <a:cxnLst/>
              <a:rect l="l" t="t" r="r" b="b"/>
              <a:pathLst>
                <a:path w="155841" h="153893" extrusionOk="0">
                  <a:moveTo>
                    <a:pt x="0" y="0"/>
                  </a:moveTo>
                  <a:lnTo>
                    <a:pt x="155842" y="0"/>
                  </a:lnTo>
                  <a:lnTo>
                    <a:pt x="155842" y="153893"/>
                  </a:lnTo>
                  <a:lnTo>
                    <a:pt x="0" y="153893"/>
                  </a:lnTo>
                  <a:lnTo>
                    <a:pt x="0" y="0"/>
                  </a:lnTo>
                  <a:close/>
                </a:path>
              </a:pathLst>
            </a:custGeom>
            <a:blipFill rotWithShape="1">
              <a:blip r:embed="rId14">
                <a:alphaModFix/>
              </a:blip>
              <a:stretch>
                <a:fillRect/>
              </a:stretch>
            </a:blipFill>
            <a:ln>
              <a:noFill/>
            </a:ln>
          </p:spPr>
          <p:txBody>
            <a:bodyPr/>
            <a:lstStyle/>
            <a:p>
              <a:endParaRPr lang="x-none"/>
            </a:p>
          </p:txBody>
        </p:sp>
        <p:sp>
          <p:nvSpPr>
            <p:cNvPr id="483" name="Google Shape;483;p18"/>
            <p:cNvSpPr/>
            <p:nvPr/>
          </p:nvSpPr>
          <p:spPr>
            <a:xfrm rot="-8722749">
              <a:off x="722080" y="464274"/>
              <a:ext cx="103428" cy="102135"/>
            </a:xfrm>
            <a:custGeom>
              <a:avLst/>
              <a:gdLst/>
              <a:ahLst/>
              <a:cxnLst/>
              <a:rect l="l" t="t" r="r" b="b"/>
              <a:pathLst>
                <a:path w="103428" h="102135" extrusionOk="0">
                  <a:moveTo>
                    <a:pt x="0" y="0"/>
                  </a:moveTo>
                  <a:lnTo>
                    <a:pt x="103427" y="0"/>
                  </a:lnTo>
                  <a:lnTo>
                    <a:pt x="103427" y="102135"/>
                  </a:lnTo>
                  <a:lnTo>
                    <a:pt x="0" y="102135"/>
                  </a:lnTo>
                  <a:lnTo>
                    <a:pt x="0" y="0"/>
                  </a:lnTo>
                  <a:close/>
                </a:path>
              </a:pathLst>
            </a:custGeom>
            <a:blipFill rotWithShape="1">
              <a:blip r:embed="rId14">
                <a:alphaModFix/>
              </a:blip>
              <a:stretch>
                <a:fillRect/>
              </a:stretch>
            </a:blipFill>
            <a:ln>
              <a:noFill/>
            </a:ln>
          </p:spPr>
          <p:txBody>
            <a:bodyPr/>
            <a:lstStyle/>
            <a:p>
              <a:endParaRPr lang="x-none"/>
            </a:p>
          </p:txBody>
        </p:sp>
        <p:sp>
          <p:nvSpPr>
            <p:cNvPr id="484" name="Google Shape;484;p18"/>
            <p:cNvSpPr/>
            <p:nvPr/>
          </p:nvSpPr>
          <p:spPr>
            <a:xfrm rot="-8722749">
              <a:off x="842688" y="448037"/>
              <a:ext cx="103428" cy="102135"/>
            </a:xfrm>
            <a:custGeom>
              <a:avLst/>
              <a:gdLst/>
              <a:ahLst/>
              <a:cxnLst/>
              <a:rect l="l" t="t" r="r" b="b"/>
              <a:pathLst>
                <a:path w="103428" h="102135" extrusionOk="0">
                  <a:moveTo>
                    <a:pt x="0" y="0"/>
                  </a:moveTo>
                  <a:lnTo>
                    <a:pt x="103428" y="0"/>
                  </a:lnTo>
                  <a:lnTo>
                    <a:pt x="103428" y="102135"/>
                  </a:lnTo>
                  <a:lnTo>
                    <a:pt x="0" y="102135"/>
                  </a:lnTo>
                  <a:lnTo>
                    <a:pt x="0" y="0"/>
                  </a:lnTo>
                  <a:close/>
                </a:path>
              </a:pathLst>
            </a:custGeom>
            <a:blipFill rotWithShape="1">
              <a:blip r:embed="rId14">
                <a:alphaModFix/>
              </a:blip>
              <a:stretch>
                <a:fillRect/>
              </a:stretch>
            </a:blipFill>
            <a:ln>
              <a:noFill/>
            </a:ln>
          </p:spPr>
          <p:txBody>
            <a:bodyPr/>
            <a:lstStyle/>
            <a:p>
              <a:endParaRPr lang="x-none"/>
            </a:p>
          </p:txBody>
        </p:sp>
        <p:sp>
          <p:nvSpPr>
            <p:cNvPr id="485" name="Google Shape;485;p18"/>
            <p:cNvSpPr/>
            <p:nvPr/>
          </p:nvSpPr>
          <p:spPr>
            <a:xfrm rot="-8722749">
              <a:off x="759031" y="362527"/>
              <a:ext cx="103428" cy="102135"/>
            </a:xfrm>
            <a:custGeom>
              <a:avLst/>
              <a:gdLst/>
              <a:ahLst/>
              <a:cxnLst/>
              <a:rect l="l" t="t" r="r" b="b"/>
              <a:pathLst>
                <a:path w="103428" h="102135" extrusionOk="0">
                  <a:moveTo>
                    <a:pt x="0" y="0"/>
                  </a:moveTo>
                  <a:lnTo>
                    <a:pt x="103428" y="0"/>
                  </a:lnTo>
                  <a:lnTo>
                    <a:pt x="103428" y="102135"/>
                  </a:lnTo>
                  <a:lnTo>
                    <a:pt x="0" y="102135"/>
                  </a:lnTo>
                  <a:lnTo>
                    <a:pt x="0" y="0"/>
                  </a:lnTo>
                  <a:close/>
                </a:path>
              </a:pathLst>
            </a:custGeom>
            <a:blipFill rotWithShape="1">
              <a:blip r:embed="rId14">
                <a:alphaModFix/>
              </a:blip>
              <a:stretch>
                <a:fillRect/>
              </a:stretch>
            </a:blipFill>
            <a:ln>
              <a:noFill/>
            </a:ln>
          </p:spPr>
          <p:txBody>
            <a:bodyPr/>
            <a:lstStyle/>
            <a:p>
              <a:endParaRPr lang="x-none"/>
            </a:p>
          </p:txBody>
        </p:sp>
        <p:sp>
          <p:nvSpPr>
            <p:cNvPr id="486" name="Google Shape;486;p18"/>
            <p:cNvSpPr/>
            <p:nvPr/>
          </p:nvSpPr>
          <p:spPr>
            <a:xfrm rot="2316227">
              <a:off x="841635" y="352517"/>
              <a:ext cx="103428" cy="102135"/>
            </a:xfrm>
            <a:custGeom>
              <a:avLst/>
              <a:gdLst/>
              <a:ahLst/>
              <a:cxnLst/>
              <a:rect l="l" t="t" r="r" b="b"/>
              <a:pathLst>
                <a:path w="103428" h="102135" extrusionOk="0">
                  <a:moveTo>
                    <a:pt x="0" y="0"/>
                  </a:moveTo>
                  <a:lnTo>
                    <a:pt x="103428" y="0"/>
                  </a:lnTo>
                  <a:lnTo>
                    <a:pt x="103428" y="102135"/>
                  </a:lnTo>
                  <a:lnTo>
                    <a:pt x="0" y="102135"/>
                  </a:lnTo>
                  <a:lnTo>
                    <a:pt x="0" y="0"/>
                  </a:lnTo>
                  <a:close/>
                </a:path>
              </a:pathLst>
            </a:custGeom>
            <a:blipFill rotWithShape="1">
              <a:blip r:embed="rId14">
                <a:alphaModFix/>
              </a:blip>
              <a:stretch>
                <a:fillRect/>
              </a:stretch>
            </a:blipFill>
            <a:ln>
              <a:noFill/>
            </a:ln>
          </p:spPr>
          <p:txBody>
            <a:bodyPr/>
            <a:lstStyle/>
            <a:p>
              <a:endParaRPr lang="x-none"/>
            </a:p>
          </p:txBody>
        </p:sp>
      </p:grpSp>
      <p:sp>
        <p:nvSpPr>
          <p:cNvPr id="487" name="Google Shape;487;p18"/>
          <p:cNvSpPr/>
          <p:nvPr/>
        </p:nvSpPr>
        <p:spPr>
          <a:xfrm>
            <a:off x="4621479" y="7132590"/>
            <a:ext cx="901131" cy="912125"/>
          </a:xfrm>
          <a:custGeom>
            <a:avLst/>
            <a:gdLst/>
            <a:ahLst/>
            <a:cxnLst/>
            <a:rect l="l" t="t" r="r" b="b"/>
            <a:pathLst>
              <a:path w="5255260" h="5319374" extrusionOk="0">
                <a:moveTo>
                  <a:pt x="2627630" y="0"/>
                </a:moveTo>
                <a:cubicBezTo>
                  <a:pt x="1176430" y="0"/>
                  <a:pt x="0" y="1190782"/>
                  <a:pt x="0" y="2659687"/>
                </a:cubicBezTo>
                <a:cubicBezTo>
                  <a:pt x="0" y="4128592"/>
                  <a:pt x="1176430" y="5319373"/>
                  <a:pt x="2627630" y="5319373"/>
                </a:cubicBezTo>
                <a:cubicBezTo>
                  <a:pt x="4078830" y="5319373"/>
                  <a:pt x="5255260" y="4128592"/>
                  <a:pt x="5255260" y="2659687"/>
                </a:cubicBezTo>
                <a:cubicBezTo>
                  <a:pt x="5255260" y="1190782"/>
                  <a:pt x="4078830" y="0"/>
                  <a:pt x="2627630" y="0"/>
                </a:cubicBezTo>
                <a:close/>
              </a:path>
            </a:pathLst>
          </a:custGeom>
          <a:blipFill rotWithShape="1">
            <a:blip r:embed="rId15">
              <a:alphaModFix/>
            </a:blip>
            <a:stretch>
              <a:fillRect t="-14074" b="-14074"/>
            </a:stretch>
          </a:blipFill>
          <a:ln w="190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a:off x="5102316" y="5226875"/>
            <a:ext cx="927991" cy="939313"/>
          </a:xfrm>
          <a:custGeom>
            <a:avLst/>
            <a:gdLst/>
            <a:ahLst/>
            <a:cxnLst/>
            <a:rect l="l" t="t" r="r" b="b"/>
            <a:pathLst>
              <a:path w="5255260" h="5319374" extrusionOk="0">
                <a:moveTo>
                  <a:pt x="2627630" y="0"/>
                </a:moveTo>
                <a:cubicBezTo>
                  <a:pt x="1176430" y="0"/>
                  <a:pt x="0" y="1190782"/>
                  <a:pt x="0" y="2659687"/>
                </a:cubicBezTo>
                <a:cubicBezTo>
                  <a:pt x="0" y="4128592"/>
                  <a:pt x="1176430" y="5319373"/>
                  <a:pt x="2627630" y="5319373"/>
                </a:cubicBezTo>
                <a:cubicBezTo>
                  <a:pt x="4078830" y="5319373"/>
                  <a:pt x="5255260" y="4128592"/>
                  <a:pt x="5255260" y="2659687"/>
                </a:cubicBezTo>
                <a:cubicBezTo>
                  <a:pt x="5255260" y="1190782"/>
                  <a:pt x="4078830" y="0"/>
                  <a:pt x="2627630" y="0"/>
                </a:cubicBezTo>
                <a:close/>
              </a:path>
            </a:pathLst>
          </a:custGeom>
          <a:blipFill rotWithShape="1">
            <a:blip r:embed="rId16">
              <a:alphaModFix/>
            </a:blip>
            <a:stretch>
              <a:fillRect l="-15400" t="-3518" r="-25228" b="-3588"/>
            </a:stretch>
          </a:blipFill>
          <a:ln w="190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a:off x="3263092" y="5299276"/>
            <a:ext cx="863323" cy="873855"/>
          </a:xfrm>
          <a:custGeom>
            <a:avLst/>
            <a:gdLst/>
            <a:ahLst/>
            <a:cxnLst/>
            <a:rect l="l" t="t" r="r" b="b"/>
            <a:pathLst>
              <a:path w="5255260" h="5319374" extrusionOk="0">
                <a:moveTo>
                  <a:pt x="2627630" y="0"/>
                </a:moveTo>
                <a:cubicBezTo>
                  <a:pt x="1176430" y="0"/>
                  <a:pt x="0" y="1190782"/>
                  <a:pt x="0" y="2659687"/>
                </a:cubicBezTo>
                <a:cubicBezTo>
                  <a:pt x="0" y="4128592"/>
                  <a:pt x="1176430" y="5319373"/>
                  <a:pt x="2627630" y="5319373"/>
                </a:cubicBezTo>
                <a:cubicBezTo>
                  <a:pt x="4078830" y="5319373"/>
                  <a:pt x="5255260" y="4128592"/>
                  <a:pt x="5255260" y="2659687"/>
                </a:cubicBezTo>
                <a:cubicBezTo>
                  <a:pt x="5255260" y="1190782"/>
                  <a:pt x="4078830" y="0"/>
                  <a:pt x="2627630" y="0"/>
                </a:cubicBezTo>
                <a:close/>
              </a:path>
            </a:pathLst>
          </a:custGeom>
          <a:blipFill rotWithShape="1">
            <a:blip r:embed="rId17">
              <a:alphaModFix/>
            </a:blip>
            <a:stretch>
              <a:fillRect l="-15647" r="-15647"/>
            </a:stretch>
          </a:blipFill>
          <a:ln w="190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18"/>
          <p:cNvGrpSpPr/>
          <p:nvPr/>
        </p:nvGrpSpPr>
        <p:grpSpPr>
          <a:xfrm>
            <a:off x="1140461" y="1901091"/>
            <a:ext cx="5663539" cy="1853303"/>
            <a:chOff x="0" y="-28575"/>
            <a:chExt cx="2029684" cy="664182"/>
          </a:xfrm>
        </p:grpSpPr>
        <p:sp>
          <p:nvSpPr>
            <p:cNvPr id="491" name="Google Shape;491;p18"/>
            <p:cNvSpPr/>
            <p:nvPr/>
          </p:nvSpPr>
          <p:spPr>
            <a:xfrm>
              <a:off x="0" y="0"/>
              <a:ext cx="2029684" cy="635607"/>
            </a:xfrm>
            <a:custGeom>
              <a:avLst/>
              <a:gdLst/>
              <a:ahLst/>
              <a:cxnLst/>
              <a:rect l="l" t="t" r="r" b="b"/>
              <a:pathLst>
                <a:path w="2029684" h="635607" extrusionOk="0">
                  <a:moveTo>
                    <a:pt x="50578" y="0"/>
                  </a:moveTo>
                  <a:lnTo>
                    <a:pt x="1979106" y="0"/>
                  </a:lnTo>
                  <a:cubicBezTo>
                    <a:pt x="1992520" y="0"/>
                    <a:pt x="2005385" y="5329"/>
                    <a:pt x="2014870" y="14814"/>
                  </a:cubicBezTo>
                  <a:cubicBezTo>
                    <a:pt x="2024356" y="24299"/>
                    <a:pt x="2029684" y="37164"/>
                    <a:pt x="2029684" y="50578"/>
                  </a:cubicBezTo>
                  <a:lnTo>
                    <a:pt x="2029684" y="585029"/>
                  </a:lnTo>
                  <a:cubicBezTo>
                    <a:pt x="2029684" y="598443"/>
                    <a:pt x="2024356" y="611308"/>
                    <a:pt x="2014870" y="620793"/>
                  </a:cubicBezTo>
                  <a:cubicBezTo>
                    <a:pt x="2005385" y="630278"/>
                    <a:pt x="1992520" y="635607"/>
                    <a:pt x="1979106" y="635607"/>
                  </a:cubicBezTo>
                  <a:lnTo>
                    <a:pt x="50578" y="635607"/>
                  </a:lnTo>
                  <a:cubicBezTo>
                    <a:pt x="37164" y="635607"/>
                    <a:pt x="24299" y="630278"/>
                    <a:pt x="14814" y="620793"/>
                  </a:cubicBezTo>
                  <a:cubicBezTo>
                    <a:pt x="5329" y="611308"/>
                    <a:pt x="0" y="598443"/>
                    <a:pt x="0" y="585029"/>
                  </a:cubicBezTo>
                  <a:lnTo>
                    <a:pt x="0" y="50578"/>
                  </a:lnTo>
                  <a:cubicBezTo>
                    <a:pt x="0" y="37164"/>
                    <a:pt x="5329" y="24299"/>
                    <a:pt x="14814" y="14814"/>
                  </a:cubicBezTo>
                  <a:cubicBezTo>
                    <a:pt x="24299" y="5329"/>
                    <a:pt x="37164" y="0"/>
                    <a:pt x="50578"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8"/>
            <p:cNvSpPr txBox="1"/>
            <p:nvPr/>
          </p:nvSpPr>
          <p:spPr>
            <a:xfrm>
              <a:off x="0" y="-28575"/>
              <a:ext cx="2029684" cy="664182"/>
            </a:xfrm>
            <a:prstGeom prst="rect">
              <a:avLst/>
            </a:prstGeom>
            <a:noFill/>
            <a:ln>
              <a:noFill/>
            </a:ln>
          </p:spPr>
          <p:txBody>
            <a:bodyPr spcFirstLastPara="1" wrap="square" lIns="50800" tIns="50800" rIns="50800" bIns="50800"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3" name="Google Shape;493;p18"/>
          <p:cNvSpPr txBox="1"/>
          <p:nvPr/>
        </p:nvSpPr>
        <p:spPr>
          <a:xfrm>
            <a:off x="1041400" y="806450"/>
            <a:ext cx="5689600" cy="80163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209" b="0" i="0" u="none" strike="noStrike" cap="none" dirty="0">
                <a:solidFill>
                  <a:srgbClr val="000000"/>
                </a:solidFill>
                <a:latin typeface="Shadows Into Light"/>
                <a:ea typeface="Shadows Into Light"/>
                <a:cs typeface="Shadows Into Light"/>
                <a:sym typeface="Shadows Into Light"/>
              </a:rPr>
              <a:t> MOBILUL CREATIEI</a:t>
            </a:r>
            <a:endParaRPr dirty="0"/>
          </a:p>
        </p:txBody>
      </p:sp>
      <p:sp>
        <p:nvSpPr>
          <p:cNvPr id="494" name="Google Shape;494;p18"/>
          <p:cNvSpPr txBox="1"/>
          <p:nvPr/>
        </p:nvSpPr>
        <p:spPr>
          <a:xfrm>
            <a:off x="3114146" y="1599824"/>
            <a:ext cx="1544108" cy="322974"/>
          </a:xfrm>
          <a:prstGeom prst="rect">
            <a:avLst/>
          </a:prstGeom>
          <a:noFill/>
          <a:ln>
            <a:noFill/>
          </a:ln>
        </p:spPr>
        <p:txBody>
          <a:bodyPr spcFirstLastPara="1" wrap="square" lIns="0" tIns="0" rIns="0" bIns="0" anchor="t" anchorCtr="0">
            <a:spAutoFit/>
          </a:bodyPr>
          <a:lstStyle/>
          <a:p>
            <a:pPr marL="0" marR="0" lvl="0" indent="0" algn="ctr" rtl="0">
              <a:lnSpc>
                <a:spcPct val="140026"/>
              </a:lnSpc>
              <a:spcBef>
                <a:spcPts val="0"/>
              </a:spcBef>
              <a:spcAft>
                <a:spcPts val="0"/>
              </a:spcAft>
              <a:buNone/>
            </a:pPr>
            <a:r>
              <a:rPr lang="en-US" sz="1499" b="1" i="0" u="none" strike="noStrike" cap="none" dirty="0" smtClean="0">
                <a:solidFill>
                  <a:srgbClr val="000000"/>
                </a:solidFill>
                <a:latin typeface="Arial"/>
                <a:ea typeface="Arial"/>
                <a:cs typeface="Arial"/>
                <a:sym typeface="Arial"/>
              </a:rPr>
              <a:t>INSTRUC</a:t>
            </a:r>
            <a:r>
              <a:rPr lang="ro-RO" sz="1499" b="1" i="0" u="none" strike="noStrike" cap="none" dirty="0" smtClean="0">
                <a:solidFill>
                  <a:srgbClr val="000000"/>
                </a:solidFill>
                <a:latin typeface="Arial"/>
                <a:ea typeface="Arial"/>
                <a:cs typeface="Arial"/>
                <a:sym typeface="Arial"/>
              </a:rPr>
              <a:t>Ț</a:t>
            </a:r>
            <a:r>
              <a:rPr lang="en-US" sz="1499" b="1" i="0" u="none" strike="noStrike" cap="none" dirty="0" smtClean="0">
                <a:solidFill>
                  <a:srgbClr val="000000"/>
                </a:solidFill>
                <a:latin typeface="Arial"/>
                <a:ea typeface="Arial"/>
                <a:cs typeface="Arial"/>
                <a:sym typeface="Arial"/>
              </a:rPr>
              <a:t>IUNI</a:t>
            </a:r>
            <a:r>
              <a:rPr lang="en-US" sz="1499" b="0" i="0" u="none" strike="noStrike" cap="none" dirty="0">
                <a:solidFill>
                  <a:srgbClr val="000000"/>
                </a:solidFill>
                <a:latin typeface="Arial"/>
                <a:ea typeface="Arial"/>
                <a:cs typeface="Arial"/>
                <a:sym typeface="Arial"/>
              </a:rPr>
              <a:t>:</a:t>
            </a:r>
            <a:endParaRPr dirty="0"/>
          </a:p>
        </p:txBody>
      </p:sp>
      <p:sp>
        <p:nvSpPr>
          <p:cNvPr id="495" name="Google Shape;495;p18"/>
          <p:cNvSpPr txBox="1"/>
          <p:nvPr/>
        </p:nvSpPr>
        <p:spPr>
          <a:xfrm>
            <a:off x="1041400" y="1964584"/>
            <a:ext cx="5853670" cy="1723549"/>
          </a:xfrm>
          <a:prstGeom prst="rect">
            <a:avLst/>
          </a:prstGeom>
          <a:noFill/>
          <a:ln>
            <a:noFill/>
          </a:ln>
        </p:spPr>
        <p:txBody>
          <a:bodyPr spcFirstLastPara="1" wrap="square" lIns="0" tIns="0" rIns="0" bIns="0" anchor="t" anchorCtr="0">
            <a:spAutoFit/>
          </a:bodyPr>
          <a:lstStyle/>
          <a:p>
            <a:pPr marL="280669" marR="0" lvl="1" indent="-140335" rtl="0">
              <a:lnSpc>
                <a:spcPct val="140030"/>
              </a:lnSpc>
              <a:spcBef>
                <a:spcPts val="0"/>
              </a:spcBef>
              <a:spcAft>
                <a:spcPts val="0"/>
              </a:spcAft>
              <a:buClr>
                <a:srgbClr val="000000"/>
              </a:buClr>
              <a:buSzPts val="1299"/>
              <a:buFont typeface="Arial"/>
              <a:buChar char="•"/>
            </a:pPr>
            <a:r>
              <a:rPr lang="en-GB" sz="1600" b="0" i="0" dirty="0" err="1">
                <a:solidFill>
                  <a:srgbClr val="121512"/>
                </a:solidFill>
                <a:effectLst/>
                <a:latin typeface="-apple-system"/>
              </a:rPr>
              <a:t>Imprimă</a:t>
            </a:r>
            <a:r>
              <a:rPr lang="en-GB" sz="1600" b="0" i="0" dirty="0">
                <a:solidFill>
                  <a:srgbClr val="121512"/>
                </a:solidFill>
                <a:effectLst/>
                <a:latin typeface="-apple-system"/>
              </a:rPr>
              <a:t> </a:t>
            </a:r>
            <a:r>
              <a:rPr lang="en-GB" sz="1600" b="0" i="0" dirty="0" err="1">
                <a:solidFill>
                  <a:srgbClr val="121512"/>
                </a:solidFill>
                <a:effectLst/>
                <a:latin typeface="-apple-system"/>
              </a:rPr>
              <a:t>cercurile</a:t>
            </a:r>
            <a:r>
              <a:rPr lang="en-GB" sz="1600" b="0" i="0" dirty="0">
                <a:solidFill>
                  <a:srgbClr val="121512"/>
                </a:solidFill>
                <a:effectLst/>
                <a:latin typeface="-apple-system"/>
              </a:rPr>
              <a:t> cu </a:t>
            </a:r>
            <a:r>
              <a:rPr lang="en-GB" sz="1600" b="0" i="0" dirty="0" err="1">
                <a:solidFill>
                  <a:srgbClr val="121512"/>
                </a:solidFill>
                <a:effectLst/>
                <a:latin typeface="-apple-system"/>
              </a:rPr>
              <a:t>imaginile</a:t>
            </a:r>
            <a:r>
              <a:rPr lang="en-GB" sz="1600" b="0" i="0" dirty="0">
                <a:solidFill>
                  <a:srgbClr val="121512"/>
                </a:solidFill>
                <a:effectLst/>
                <a:latin typeface="-apple-system"/>
              </a:rPr>
              <a:t>  </a:t>
            </a:r>
            <a:r>
              <a:rPr lang="en-GB" sz="1600" b="0" i="0" dirty="0" err="1">
                <a:solidFill>
                  <a:srgbClr val="121512"/>
                </a:solidFill>
                <a:effectLst/>
                <a:latin typeface="-apple-system"/>
              </a:rPr>
              <a:t>creației</a:t>
            </a:r>
            <a:endParaRPr lang="en-GB" sz="1600" b="0" i="0" dirty="0">
              <a:solidFill>
                <a:srgbClr val="121512"/>
              </a:solidFill>
              <a:effectLst/>
              <a:latin typeface="-apple-system"/>
            </a:endParaRPr>
          </a:p>
          <a:p>
            <a:pPr marL="280669" marR="0" lvl="1" indent="-140335" rtl="0">
              <a:lnSpc>
                <a:spcPct val="140030"/>
              </a:lnSpc>
              <a:spcBef>
                <a:spcPts val="0"/>
              </a:spcBef>
              <a:spcAft>
                <a:spcPts val="0"/>
              </a:spcAft>
              <a:buClr>
                <a:srgbClr val="000000"/>
              </a:buClr>
              <a:buSzPts val="1299"/>
              <a:buFont typeface="Arial"/>
              <a:buChar char="•"/>
            </a:pPr>
            <a:r>
              <a:rPr lang="en-GB" sz="1600" b="0" i="0" dirty="0" err="1">
                <a:solidFill>
                  <a:srgbClr val="121512"/>
                </a:solidFill>
                <a:effectLst/>
                <a:latin typeface="-apple-system"/>
              </a:rPr>
              <a:t>Fă</a:t>
            </a:r>
            <a:r>
              <a:rPr lang="en-GB" sz="1600" b="0" i="0" dirty="0">
                <a:solidFill>
                  <a:srgbClr val="121512"/>
                </a:solidFill>
                <a:effectLst/>
                <a:latin typeface="-apple-system"/>
              </a:rPr>
              <a:t> o </a:t>
            </a:r>
            <a:r>
              <a:rPr lang="en-GB" sz="1600" b="0" i="0" dirty="0" err="1">
                <a:solidFill>
                  <a:srgbClr val="121512"/>
                </a:solidFill>
                <a:effectLst/>
                <a:latin typeface="-apple-system"/>
              </a:rPr>
              <a:t>gaură</a:t>
            </a:r>
            <a:r>
              <a:rPr lang="en-GB" sz="1600" b="0" i="0" dirty="0">
                <a:solidFill>
                  <a:srgbClr val="121512"/>
                </a:solidFill>
                <a:effectLst/>
                <a:latin typeface="-apple-system"/>
              </a:rPr>
              <a:t> </a:t>
            </a:r>
            <a:r>
              <a:rPr lang="en-GB" sz="1600" b="0" i="0" dirty="0" err="1">
                <a:solidFill>
                  <a:srgbClr val="121512"/>
                </a:solidFill>
                <a:effectLst/>
                <a:latin typeface="-apple-system"/>
              </a:rPr>
              <a:t>în</a:t>
            </a:r>
            <a:r>
              <a:rPr lang="en-GB" sz="1600" b="0" i="0" dirty="0">
                <a:solidFill>
                  <a:srgbClr val="121512"/>
                </a:solidFill>
                <a:effectLst/>
                <a:latin typeface="-apple-system"/>
              </a:rPr>
              <a:t> </a:t>
            </a:r>
            <a:r>
              <a:rPr lang="en-GB" sz="1600" b="0" i="0" dirty="0" err="1">
                <a:solidFill>
                  <a:srgbClr val="121512"/>
                </a:solidFill>
                <a:effectLst/>
                <a:latin typeface="-apple-system"/>
              </a:rPr>
              <a:t>partea</a:t>
            </a:r>
            <a:r>
              <a:rPr lang="en-GB" sz="1600" b="0" i="0" dirty="0">
                <a:solidFill>
                  <a:srgbClr val="121512"/>
                </a:solidFill>
                <a:effectLst/>
                <a:latin typeface="-apple-system"/>
              </a:rPr>
              <a:t> de sus a </a:t>
            </a:r>
            <a:r>
              <a:rPr lang="en-GB" sz="1600" b="0" i="0" dirty="0" err="1">
                <a:solidFill>
                  <a:srgbClr val="121512"/>
                </a:solidFill>
                <a:effectLst/>
                <a:latin typeface="-apple-system"/>
              </a:rPr>
              <a:t>cercului</a:t>
            </a:r>
            <a:endParaRPr lang="en-GB" sz="1600" dirty="0">
              <a:solidFill>
                <a:srgbClr val="121512"/>
              </a:solidFill>
              <a:latin typeface="-apple-system"/>
            </a:endParaRPr>
          </a:p>
          <a:p>
            <a:pPr marL="280669" marR="0" lvl="1" indent="-140335" rtl="0">
              <a:lnSpc>
                <a:spcPct val="140030"/>
              </a:lnSpc>
              <a:spcBef>
                <a:spcPts val="0"/>
              </a:spcBef>
              <a:spcAft>
                <a:spcPts val="0"/>
              </a:spcAft>
              <a:buClr>
                <a:srgbClr val="000000"/>
              </a:buClr>
              <a:buSzPts val="1299"/>
              <a:buFont typeface="Arial" pitchFamily="34" charset="0"/>
              <a:buChar char="•"/>
            </a:pPr>
            <a:r>
              <a:rPr lang="en-GB" sz="1600" b="0" i="0" dirty="0" err="1">
                <a:solidFill>
                  <a:srgbClr val="121512"/>
                </a:solidFill>
                <a:effectLst/>
                <a:latin typeface="-apple-system"/>
              </a:rPr>
              <a:t>Folosește</a:t>
            </a:r>
            <a:r>
              <a:rPr lang="en-GB" sz="1600" b="0" i="0" dirty="0">
                <a:solidFill>
                  <a:srgbClr val="121512"/>
                </a:solidFill>
                <a:effectLst/>
                <a:latin typeface="-apple-system"/>
              </a:rPr>
              <a:t> un </a:t>
            </a:r>
            <a:r>
              <a:rPr lang="en-GB" sz="1600" b="0" i="0" dirty="0" err="1">
                <a:solidFill>
                  <a:srgbClr val="121512"/>
                </a:solidFill>
                <a:effectLst/>
                <a:latin typeface="-apple-system"/>
              </a:rPr>
              <a:t>șnur</a:t>
            </a:r>
            <a:r>
              <a:rPr lang="en-GB" sz="1600" b="0" i="0" dirty="0">
                <a:solidFill>
                  <a:srgbClr val="121512"/>
                </a:solidFill>
                <a:effectLst/>
                <a:latin typeface="-apple-system"/>
              </a:rPr>
              <a:t> </a:t>
            </a:r>
            <a:r>
              <a:rPr lang="en-GB" sz="1600" b="0" i="0" dirty="0" err="1">
                <a:solidFill>
                  <a:srgbClr val="121512"/>
                </a:solidFill>
                <a:effectLst/>
                <a:latin typeface="-apple-system"/>
              </a:rPr>
              <a:t>pentru</a:t>
            </a:r>
            <a:r>
              <a:rPr lang="en-GB" sz="1600" b="0" i="0" dirty="0">
                <a:solidFill>
                  <a:srgbClr val="121512"/>
                </a:solidFill>
                <a:effectLst/>
                <a:latin typeface="-apple-system"/>
              </a:rPr>
              <a:t> a </a:t>
            </a:r>
            <a:r>
              <a:rPr lang="en-GB" sz="1600" b="0" i="0" dirty="0" err="1">
                <a:solidFill>
                  <a:srgbClr val="121512"/>
                </a:solidFill>
                <a:effectLst/>
                <a:latin typeface="-apple-system"/>
              </a:rPr>
              <a:t>lega</a:t>
            </a:r>
            <a:r>
              <a:rPr lang="en-GB" sz="1600" b="0" i="0" dirty="0">
                <a:solidFill>
                  <a:srgbClr val="121512"/>
                </a:solidFill>
                <a:effectLst/>
                <a:latin typeface="-apple-system"/>
              </a:rPr>
              <a:t> </a:t>
            </a:r>
            <a:r>
              <a:rPr lang="en-GB" sz="1600" b="0" i="0" dirty="0" err="1">
                <a:solidFill>
                  <a:srgbClr val="121512"/>
                </a:solidFill>
                <a:effectLst/>
                <a:latin typeface="-apple-system"/>
              </a:rPr>
              <a:t>cercul</a:t>
            </a:r>
            <a:r>
              <a:rPr lang="en-GB" sz="1600" dirty="0">
                <a:solidFill>
                  <a:srgbClr val="121512"/>
                </a:solidFill>
                <a:latin typeface="-apple-system"/>
              </a:rPr>
              <a:t> cu </a:t>
            </a:r>
            <a:r>
              <a:rPr lang="en-GB" sz="1600" dirty="0" err="1">
                <a:solidFill>
                  <a:srgbClr val="121512"/>
                </a:solidFill>
                <a:latin typeface="-apple-system"/>
              </a:rPr>
              <a:t>imaginea</a:t>
            </a:r>
            <a:r>
              <a:rPr lang="en-GB" sz="1600" dirty="0">
                <a:solidFill>
                  <a:srgbClr val="121512"/>
                </a:solidFill>
                <a:latin typeface="-apple-system"/>
              </a:rPr>
              <a:t> </a:t>
            </a:r>
            <a:r>
              <a:rPr lang="en-GB" sz="1600" b="0" i="0" dirty="0" err="1">
                <a:solidFill>
                  <a:srgbClr val="121512"/>
                </a:solidFill>
                <a:effectLst/>
                <a:latin typeface="-apple-system"/>
              </a:rPr>
              <a:t>creației</a:t>
            </a:r>
            <a:r>
              <a:rPr lang="en-GB" sz="1600" b="0" i="0" dirty="0">
                <a:solidFill>
                  <a:srgbClr val="121512"/>
                </a:solidFill>
                <a:effectLst/>
                <a:latin typeface="-apple-system"/>
              </a:rPr>
              <a:t> de bara </a:t>
            </a:r>
            <a:r>
              <a:rPr lang="en-GB" sz="1600" b="0" i="0" dirty="0" err="1">
                <a:solidFill>
                  <a:srgbClr val="121512"/>
                </a:solidFill>
                <a:effectLst/>
                <a:latin typeface="-apple-system"/>
              </a:rPr>
              <a:t>mobilă</a:t>
            </a:r>
            <a:r>
              <a:rPr lang="en-GB" sz="1600" b="0" i="0" dirty="0">
                <a:solidFill>
                  <a:srgbClr val="121512"/>
                </a:solidFill>
                <a:effectLst/>
                <a:latin typeface="-apple-system"/>
              </a:rPr>
              <a:t> </a:t>
            </a:r>
            <a:r>
              <a:rPr lang="en-GB" sz="1600" b="0" i="0" dirty="0" err="1">
                <a:solidFill>
                  <a:srgbClr val="121512"/>
                </a:solidFill>
                <a:effectLst/>
                <a:latin typeface="-apple-system"/>
              </a:rPr>
              <a:t>sau</a:t>
            </a:r>
            <a:r>
              <a:rPr lang="en-GB" sz="1600" b="0" i="0" dirty="0">
                <a:solidFill>
                  <a:srgbClr val="121512"/>
                </a:solidFill>
                <a:effectLst/>
                <a:latin typeface="-apple-system"/>
              </a:rPr>
              <a:t> </a:t>
            </a:r>
            <a:r>
              <a:rPr lang="ro-RO" sz="1600" b="0" i="0" dirty="0" smtClean="0">
                <a:solidFill>
                  <a:srgbClr val="121512"/>
                </a:solidFill>
                <a:effectLst/>
                <a:latin typeface="-apple-system"/>
              </a:rPr>
              <a:t>un </a:t>
            </a:r>
            <a:r>
              <a:rPr lang="en-GB" sz="1600" b="0" i="0" dirty="0" err="1" smtClean="0">
                <a:solidFill>
                  <a:srgbClr val="121512"/>
                </a:solidFill>
                <a:effectLst/>
                <a:latin typeface="-apple-system"/>
              </a:rPr>
              <a:t>inel</a:t>
            </a:r>
            <a:r>
              <a:rPr lang="en-GB" sz="1600" b="0" i="0" dirty="0" smtClean="0">
                <a:solidFill>
                  <a:srgbClr val="121512"/>
                </a:solidFill>
                <a:effectLst/>
                <a:latin typeface="-apple-system"/>
              </a:rPr>
              <a:t>  </a:t>
            </a:r>
            <a:r>
              <a:rPr lang="ro-RO" sz="1600" dirty="0" smtClean="0">
                <a:solidFill>
                  <a:srgbClr val="121512"/>
                </a:solidFill>
                <a:latin typeface="-apple-system"/>
              </a:rPr>
              <a:t>ori</a:t>
            </a:r>
          </a:p>
          <a:p>
            <a:pPr marL="280669" marR="0" lvl="1" indent="-140335" rtl="0">
              <a:lnSpc>
                <a:spcPct val="140030"/>
              </a:lnSpc>
              <a:spcBef>
                <a:spcPts val="0"/>
              </a:spcBef>
              <a:spcAft>
                <a:spcPts val="0"/>
              </a:spcAft>
              <a:buClr>
                <a:srgbClr val="000000"/>
              </a:buClr>
              <a:buSzPts val="1299"/>
              <a:buFont typeface="Arial" pitchFamily="34" charset="0"/>
              <a:buChar char="•"/>
            </a:pPr>
            <a:r>
              <a:rPr lang="en-GB" sz="1600" b="0" i="0" dirty="0" err="1" smtClean="0">
                <a:solidFill>
                  <a:srgbClr val="121512"/>
                </a:solidFill>
                <a:effectLst/>
                <a:latin typeface="-apple-system"/>
              </a:rPr>
              <a:t>Poți</a:t>
            </a:r>
            <a:r>
              <a:rPr lang="en-GB" sz="1600" b="0" i="0" dirty="0" smtClean="0">
                <a:solidFill>
                  <a:srgbClr val="121512"/>
                </a:solidFill>
                <a:effectLst/>
                <a:latin typeface="-apple-system"/>
              </a:rPr>
              <a:t> </a:t>
            </a:r>
            <a:r>
              <a:rPr lang="en-GB" sz="1600" b="0" i="0" dirty="0" err="1">
                <a:solidFill>
                  <a:srgbClr val="121512"/>
                </a:solidFill>
                <a:effectLst/>
                <a:latin typeface="-apple-system"/>
              </a:rPr>
              <a:t>să-ți</a:t>
            </a:r>
            <a:r>
              <a:rPr lang="en-GB" sz="1600" b="0" i="0" dirty="0">
                <a:solidFill>
                  <a:srgbClr val="121512"/>
                </a:solidFill>
                <a:effectLst/>
                <a:latin typeface="-apple-system"/>
              </a:rPr>
              <a:t> </a:t>
            </a:r>
            <a:r>
              <a:rPr lang="en-GB" sz="1600" b="0" i="0" dirty="0" err="1">
                <a:solidFill>
                  <a:srgbClr val="121512"/>
                </a:solidFill>
                <a:effectLst/>
                <a:latin typeface="-apple-system"/>
              </a:rPr>
              <a:t>faci</a:t>
            </a:r>
            <a:r>
              <a:rPr lang="en-GB" sz="1600" b="0" i="0" dirty="0">
                <a:solidFill>
                  <a:srgbClr val="121512"/>
                </a:solidFill>
                <a:effectLst/>
                <a:latin typeface="-apple-system"/>
              </a:rPr>
              <a:t> </a:t>
            </a:r>
            <a:r>
              <a:rPr lang="en-GB" sz="1600" b="0" i="0" dirty="0" err="1" smtClean="0">
                <a:solidFill>
                  <a:srgbClr val="121512"/>
                </a:solidFill>
                <a:effectLst/>
                <a:latin typeface="-apple-system"/>
              </a:rPr>
              <a:t>propr</a:t>
            </a:r>
            <a:r>
              <a:rPr lang="ro-RO" sz="1600" b="0" i="0" dirty="0" smtClean="0">
                <a:solidFill>
                  <a:srgbClr val="121512"/>
                </a:solidFill>
                <a:effectLst/>
                <a:latin typeface="-apple-system"/>
              </a:rPr>
              <a:t>iul mobil.</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grpSp>
        <p:nvGrpSpPr>
          <p:cNvPr id="500" name="Google Shape;500;p19"/>
          <p:cNvGrpSpPr/>
          <p:nvPr/>
        </p:nvGrpSpPr>
        <p:grpSpPr>
          <a:xfrm>
            <a:off x="-1205953" y="218205"/>
            <a:ext cx="9971906" cy="9975560"/>
            <a:chOff x="0" y="0"/>
            <a:chExt cx="13295875" cy="13300746"/>
          </a:xfrm>
        </p:grpSpPr>
        <p:sp>
          <p:nvSpPr>
            <p:cNvPr id="501" name="Google Shape;501;p19"/>
            <p:cNvSpPr/>
            <p:nvPr/>
          </p:nvSpPr>
          <p:spPr>
            <a:xfrm rot="-2700000">
              <a:off x="278855" y="2630714"/>
              <a:ext cx="9376181" cy="4672463"/>
            </a:xfrm>
            <a:custGeom>
              <a:avLst/>
              <a:gdLst/>
              <a:ahLst/>
              <a:cxnLst/>
              <a:rect l="l" t="t" r="r" b="b"/>
              <a:pathLst>
                <a:path w="9376181" h="4672463" extrusionOk="0">
                  <a:moveTo>
                    <a:pt x="0" y="0"/>
                  </a:moveTo>
                  <a:lnTo>
                    <a:pt x="9376181" y="0"/>
                  </a:lnTo>
                  <a:lnTo>
                    <a:pt x="9376181" y="4672464"/>
                  </a:lnTo>
                  <a:lnTo>
                    <a:pt x="0" y="4672464"/>
                  </a:lnTo>
                  <a:lnTo>
                    <a:pt x="0" y="0"/>
                  </a:lnTo>
                  <a:close/>
                </a:path>
              </a:pathLst>
            </a:custGeom>
            <a:blipFill rotWithShape="1">
              <a:blip r:embed="rId3">
                <a:alphaModFix/>
              </a:blip>
              <a:stretch>
                <a:fillRect/>
              </a:stretch>
            </a:blipFill>
            <a:ln>
              <a:noFill/>
            </a:ln>
          </p:spPr>
          <p:txBody>
            <a:bodyPr/>
            <a:lstStyle/>
            <a:p>
              <a:endParaRPr lang="x-none"/>
            </a:p>
          </p:txBody>
        </p:sp>
        <p:sp>
          <p:nvSpPr>
            <p:cNvPr id="502" name="Google Shape;502;p19"/>
            <p:cNvSpPr/>
            <p:nvPr/>
          </p:nvSpPr>
          <p:spPr>
            <a:xfrm rot="8100000">
              <a:off x="3640839" y="5997569"/>
              <a:ext cx="9376181" cy="4672463"/>
            </a:xfrm>
            <a:custGeom>
              <a:avLst/>
              <a:gdLst/>
              <a:ahLst/>
              <a:cxnLst/>
              <a:rect l="l" t="t" r="r" b="b"/>
              <a:pathLst>
                <a:path w="9376181" h="4672463" extrusionOk="0">
                  <a:moveTo>
                    <a:pt x="9376181" y="4672464"/>
                  </a:moveTo>
                  <a:lnTo>
                    <a:pt x="0" y="4672464"/>
                  </a:lnTo>
                  <a:lnTo>
                    <a:pt x="0" y="0"/>
                  </a:lnTo>
                  <a:lnTo>
                    <a:pt x="9376181" y="0"/>
                  </a:lnTo>
                  <a:lnTo>
                    <a:pt x="9376181" y="4672464"/>
                  </a:lnTo>
                  <a:close/>
                </a:path>
              </a:pathLst>
            </a:custGeom>
            <a:blipFill rotWithShape="1">
              <a:blip r:embed="rId4">
                <a:alphaModFix/>
              </a:blip>
              <a:stretch>
                <a:fillRect/>
              </a:stretch>
            </a:blipFill>
            <a:ln>
              <a:noFill/>
            </a:ln>
          </p:spPr>
          <p:txBody>
            <a:bodyPr/>
            <a:lstStyle/>
            <a:p>
              <a:endParaRPr lang="x-none"/>
            </a:p>
          </p:txBody>
        </p:sp>
        <p:grpSp>
          <p:nvGrpSpPr>
            <p:cNvPr id="503" name="Google Shape;503;p19"/>
            <p:cNvGrpSpPr/>
            <p:nvPr/>
          </p:nvGrpSpPr>
          <p:grpSpPr>
            <a:xfrm>
              <a:off x="1942738" y="1899181"/>
              <a:ext cx="9453031" cy="9453031"/>
              <a:chOff x="0" y="0"/>
              <a:chExt cx="812800" cy="812800"/>
            </a:xfrm>
          </p:grpSpPr>
          <p:sp>
            <p:nvSpPr>
              <p:cNvPr id="504" name="Google Shape;504;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8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06" name="Google Shape;506;p19"/>
            <p:cNvCxnSpPr/>
            <p:nvPr/>
          </p:nvCxnSpPr>
          <p:spPr>
            <a:xfrm rot="10800000" flipH="1">
              <a:off x="3344635" y="3334675"/>
              <a:ext cx="6619001" cy="6619001"/>
            </a:xfrm>
            <a:prstGeom prst="straightConnector1">
              <a:avLst/>
            </a:prstGeom>
            <a:noFill/>
            <a:ln w="125950" cap="flat" cmpd="sng">
              <a:solidFill>
                <a:srgbClr val="000000"/>
              </a:solidFill>
              <a:prstDash val="solid"/>
              <a:round/>
              <a:headEnd type="none" w="sm" len="sm"/>
              <a:tailEnd type="none" w="sm" len="sm"/>
            </a:ln>
          </p:spPr>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0" y="0"/>
            <a:ext cx="7553325" cy="10696575"/>
          </a:xfrm>
          <a:custGeom>
            <a:avLst/>
            <a:gdLst/>
            <a:ahLst/>
            <a:cxnLst/>
            <a:rect l="l" t="t" r="r" b="b"/>
            <a:pathLst>
              <a:path w="7553325" h="10696575" extrusionOk="0">
                <a:moveTo>
                  <a:pt x="0" y="0"/>
                </a:moveTo>
                <a:lnTo>
                  <a:pt x="7553325" y="0"/>
                </a:lnTo>
                <a:lnTo>
                  <a:pt x="7553325" y="10696575"/>
                </a:lnTo>
                <a:lnTo>
                  <a:pt x="0" y="10696575"/>
                </a:lnTo>
                <a:lnTo>
                  <a:pt x="0" y="0"/>
                </a:lnTo>
                <a:close/>
              </a:path>
            </a:pathLst>
          </a:custGeom>
          <a:blipFill rotWithShape="1">
            <a:blip r:embed="rId3">
              <a:alphaModFix/>
            </a:blip>
            <a:stretch>
              <a:fillRect l="-21714" r="-20816" b="-650"/>
            </a:stretch>
          </a:blipFill>
          <a:ln>
            <a:noFill/>
          </a:ln>
        </p:spPr>
        <p:txBody>
          <a:bodyPr/>
          <a:lstStyle/>
          <a:p>
            <a:endParaRPr lang="x-none"/>
          </a:p>
        </p:txBody>
      </p:sp>
      <p:sp>
        <p:nvSpPr>
          <p:cNvPr id="94" name="Google Shape;94;p2"/>
          <p:cNvSpPr/>
          <p:nvPr/>
        </p:nvSpPr>
        <p:spPr>
          <a:xfrm rot="-10772740">
            <a:off x="724669" y="180843"/>
            <a:ext cx="6110661" cy="3740934"/>
          </a:xfrm>
          <a:custGeom>
            <a:avLst/>
            <a:gdLst/>
            <a:ahLst/>
            <a:cxnLst/>
            <a:rect l="l" t="t" r="r" b="b"/>
            <a:pathLst>
              <a:path w="6110661" h="3740934" extrusionOk="0">
                <a:moveTo>
                  <a:pt x="0" y="0"/>
                </a:moveTo>
                <a:lnTo>
                  <a:pt x="6110662" y="0"/>
                </a:lnTo>
                <a:lnTo>
                  <a:pt x="6110662" y="3740934"/>
                </a:lnTo>
                <a:lnTo>
                  <a:pt x="0" y="3740934"/>
                </a:lnTo>
                <a:lnTo>
                  <a:pt x="0" y="0"/>
                </a:lnTo>
                <a:close/>
              </a:path>
            </a:pathLst>
          </a:custGeom>
          <a:blipFill rotWithShape="1">
            <a:blip r:embed="rId4">
              <a:alphaModFix/>
            </a:blip>
            <a:stretch>
              <a:fillRect t="-468" b="-467"/>
            </a:stretch>
          </a:blipFill>
          <a:ln>
            <a:noFill/>
          </a:ln>
        </p:spPr>
        <p:txBody>
          <a:bodyPr/>
          <a:lstStyle/>
          <a:p>
            <a:endParaRPr lang="x-none"/>
          </a:p>
        </p:txBody>
      </p:sp>
      <p:sp>
        <p:nvSpPr>
          <p:cNvPr id="95" name="Google Shape;95;p2"/>
          <p:cNvSpPr/>
          <p:nvPr/>
        </p:nvSpPr>
        <p:spPr>
          <a:xfrm rot="27259">
            <a:off x="3426933" y="254177"/>
            <a:ext cx="456023" cy="464737"/>
          </a:xfrm>
          <a:custGeom>
            <a:avLst/>
            <a:gdLst/>
            <a:ahLst/>
            <a:cxnLst/>
            <a:rect l="l" t="t" r="r" b="b"/>
            <a:pathLst>
              <a:path w="456023" h="464737" extrusionOk="0">
                <a:moveTo>
                  <a:pt x="0" y="0"/>
                </a:moveTo>
                <a:lnTo>
                  <a:pt x="456023" y="0"/>
                </a:lnTo>
                <a:lnTo>
                  <a:pt x="456023" y="464736"/>
                </a:lnTo>
                <a:lnTo>
                  <a:pt x="0" y="464736"/>
                </a:lnTo>
                <a:lnTo>
                  <a:pt x="0" y="0"/>
                </a:lnTo>
                <a:close/>
              </a:path>
            </a:pathLst>
          </a:custGeom>
          <a:blipFill rotWithShape="1">
            <a:blip r:embed="rId5">
              <a:alphaModFix/>
            </a:blip>
            <a:stretch>
              <a:fillRect/>
            </a:stretch>
          </a:blipFill>
          <a:ln>
            <a:noFill/>
          </a:ln>
        </p:spPr>
        <p:txBody>
          <a:bodyPr/>
          <a:lstStyle/>
          <a:p>
            <a:endParaRPr lang="x-none"/>
          </a:p>
        </p:txBody>
      </p:sp>
      <p:sp>
        <p:nvSpPr>
          <p:cNvPr id="96" name="Google Shape;96;p2"/>
          <p:cNvSpPr/>
          <p:nvPr/>
        </p:nvSpPr>
        <p:spPr>
          <a:xfrm>
            <a:off x="6240217" y="720714"/>
            <a:ext cx="703517" cy="713901"/>
          </a:xfrm>
          <a:custGeom>
            <a:avLst/>
            <a:gdLst/>
            <a:ahLst/>
            <a:cxnLst/>
            <a:rect l="l" t="t" r="r" b="b"/>
            <a:pathLst>
              <a:path w="703517" h="713901" extrusionOk="0">
                <a:moveTo>
                  <a:pt x="0" y="0"/>
                </a:moveTo>
                <a:lnTo>
                  <a:pt x="703517" y="0"/>
                </a:lnTo>
                <a:lnTo>
                  <a:pt x="703517" y="713901"/>
                </a:lnTo>
                <a:lnTo>
                  <a:pt x="0" y="713901"/>
                </a:lnTo>
                <a:lnTo>
                  <a:pt x="0" y="0"/>
                </a:lnTo>
                <a:close/>
              </a:path>
            </a:pathLst>
          </a:custGeom>
          <a:blipFill rotWithShape="1">
            <a:blip r:embed="rId6">
              <a:alphaModFix/>
            </a:blip>
            <a:stretch>
              <a:fillRect/>
            </a:stretch>
          </a:blipFill>
          <a:ln>
            <a:noFill/>
          </a:ln>
        </p:spPr>
        <p:txBody>
          <a:bodyPr/>
          <a:lstStyle/>
          <a:p>
            <a:endParaRPr lang="x-none"/>
          </a:p>
        </p:txBody>
      </p:sp>
      <p:sp>
        <p:nvSpPr>
          <p:cNvPr id="97" name="Google Shape;97;p2"/>
          <p:cNvSpPr/>
          <p:nvPr/>
        </p:nvSpPr>
        <p:spPr>
          <a:xfrm rot="10495617">
            <a:off x="41208" y="3009744"/>
            <a:ext cx="2408998" cy="718320"/>
          </a:xfrm>
          <a:custGeom>
            <a:avLst/>
            <a:gdLst/>
            <a:ahLst/>
            <a:cxnLst/>
            <a:rect l="l" t="t" r="r" b="b"/>
            <a:pathLst>
              <a:path w="2408998" h="718320" extrusionOk="0">
                <a:moveTo>
                  <a:pt x="0" y="0"/>
                </a:moveTo>
                <a:lnTo>
                  <a:pt x="2408999" y="0"/>
                </a:lnTo>
                <a:lnTo>
                  <a:pt x="2408999" y="718320"/>
                </a:lnTo>
                <a:lnTo>
                  <a:pt x="0" y="718320"/>
                </a:lnTo>
                <a:lnTo>
                  <a:pt x="0" y="0"/>
                </a:lnTo>
                <a:close/>
              </a:path>
            </a:pathLst>
          </a:custGeom>
          <a:blipFill rotWithShape="1">
            <a:blip r:embed="rId7">
              <a:alphaModFix/>
            </a:blip>
            <a:stretch>
              <a:fillRect/>
            </a:stretch>
          </a:blipFill>
          <a:ln>
            <a:noFill/>
          </a:ln>
        </p:spPr>
        <p:txBody>
          <a:bodyPr/>
          <a:lstStyle/>
          <a:p>
            <a:endParaRPr lang="x-none"/>
          </a:p>
        </p:txBody>
      </p:sp>
      <p:sp>
        <p:nvSpPr>
          <p:cNvPr id="98" name="Google Shape;98;p2"/>
          <p:cNvSpPr/>
          <p:nvPr/>
        </p:nvSpPr>
        <p:spPr>
          <a:xfrm rot="-5400000">
            <a:off x="42542" y="4727287"/>
            <a:ext cx="7647950" cy="6154435"/>
          </a:xfrm>
          <a:custGeom>
            <a:avLst/>
            <a:gdLst/>
            <a:ahLst/>
            <a:cxnLst/>
            <a:rect l="l" t="t" r="r" b="b"/>
            <a:pathLst>
              <a:path w="7647950" h="6154435" extrusionOk="0">
                <a:moveTo>
                  <a:pt x="0" y="0"/>
                </a:moveTo>
                <a:lnTo>
                  <a:pt x="7647950" y="0"/>
                </a:lnTo>
                <a:lnTo>
                  <a:pt x="7647950" y="6154435"/>
                </a:lnTo>
                <a:lnTo>
                  <a:pt x="0" y="6154435"/>
                </a:lnTo>
                <a:lnTo>
                  <a:pt x="0" y="0"/>
                </a:lnTo>
                <a:close/>
              </a:path>
            </a:pathLst>
          </a:custGeom>
          <a:blipFill rotWithShape="1">
            <a:blip r:embed="rId8">
              <a:alphaModFix/>
            </a:blip>
            <a:stretch>
              <a:fillRect l="-5239" t="-7048" b="-8361"/>
            </a:stretch>
          </a:blipFill>
          <a:ln>
            <a:noFill/>
          </a:ln>
        </p:spPr>
        <p:txBody>
          <a:bodyPr/>
          <a:lstStyle/>
          <a:p>
            <a:endParaRPr lang="x-none"/>
          </a:p>
        </p:txBody>
      </p:sp>
      <p:sp>
        <p:nvSpPr>
          <p:cNvPr id="99" name="Google Shape;99;p2"/>
          <p:cNvSpPr/>
          <p:nvPr/>
        </p:nvSpPr>
        <p:spPr>
          <a:xfrm rot="6045936">
            <a:off x="-298588" y="11343033"/>
            <a:ext cx="1914575" cy="570892"/>
          </a:xfrm>
          <a:custGeom>
            <a:avLst/>
            <a:gdLst/>
            <a:ahLst/>
            <a:cxnLst/>
            <a:rect l="l" t="t" r="r" b="b"/>
            <a:pathLst>
              <a:path w="1914575" h="570892" extrusionOk="0">
                <a:moveTo>
                  <a:pt x="1914576" y="570892"/>
                </a:moveTo>
                <a:lnTo>
                  <a:pt x="0" y="570892"/>
                </a:lnTo>
                <a:lnTo>
                  <a:pt x="0" y="0"/>
                </a:lnTo>
                <a:lnTo>
                  <a:pt x="1914576" y="0"/>
                </a:lnTo>
                <a:lnTo>
                  <a:pt x="1914576" y="570892"/>
                </a:lnTo>
                <a:close/>
              </a:path>
            </a:pathLst>
          </a:custGeom>
          <a:blipFill rotWithShape="1">
            <a:blip r:embed="rId7">
              <a:alphaModFix/>
            </a:blip>
            <a:stretch>
              <a:fillRect/>
            </a:stretch>
          </a:blipFill>
          <a:ln>
            <a:noFill/>
          </a:ln>
        </p:spPr>
        <p:txBody>
          <a:bodyPr/>
          <a:lstStyle/>
          <a:p>
            <a:endParaRPr lang="x-none"/>
          </a:p>
        </p:txBody>
      </p:sp>
      <p:sp>
        <p:nvSpPr>
          <p:cNvPr id="100" name="Google Shape;100;p2"/>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9">
              <a:alphaModFix/>
            </a:blip>
            <a:stretch>
              <a:fillRect/>
            </a:stretch>
          </a:blipFill>
          <a:ln>
            <a:noFill/>
          </a:ln>
        </p:spPr>
        <p:txBody>
          <a:bodyPr/>
          <a:lstStyle/>
          <a:p>
            <a:endParaRPr lang="x-none"/>
          </a:p>
        </p:txBody>
      </p:sp>
      <p:sp>
        <p:nvSpPr>
          <p:cNvPr id="101" name="Google Shape;101;p2"/>
          <p:cNvSpPr/>
          <p:nvPr/>
        </p:nvSpPr>
        <p:spPr>
          <a:xfrm>
            <a:off x="2602930" y="2099406"/>
            <a:ext cx="6048000" cy="3467520"/>
          </a:xfrm>
          <a:custGeom>
            <a:avLst/>
            <a:gdLst/>
            <a:ahLst/>
            <a:cxnLst/>
            <a:rect l="l" t="t" r="r" b="b"/>
            <a:pathLst>
              <a:path w="6048000" h="3467520" extrusionOk="0">
                <a:moveTo>
                  <a:pt x="0" y="0"/>
                </a:moveTo>
                <a:lnTo>
                  <a:pt x="6048000" y="0"/>
                </a:lnTo>
                <a:lnTo>
                  <a:pt x="6048000" y="3467520"/>
                </a:lnTo>
                <a:lnTo>
                  <a:pt x="0" y="3467520"/>
                </a:lnTo>
                <a:lnTo>
                  <a:pt x="0" y="0"/>
                </a:lnTo>
                <a:close/>
              </a:path>
            </a:pathLst>
          </a:custGeom>
          <a:blipFill rotWithShape="1">
            <a:blip r:embed="rId10">
              <a:alphaModFix/>
            </a:blip>
            <a:stretch>
              <a:fillRect/>
            </a:stretch>
          </a:blipFill>
          <a:ln>
            <a:noFill/>
          </a:ln>
        </p:spPr>
        <p:txBody>
          <a:bodyPr/>
          <a:lstStyle/>
          <a:p>
            <a:endParaRPr lang="x-none"/>
          </a:p>
        </p:txBody>
      </p:sp>
      <p:sp>
        <p:nvSpPr>
          <p:cNvPr id="102" name="Google Shape;102;p2"/>
          <p:cNvSpPr/>
          <p:nvPr/>
        </p:nvSpPr>
        <p:spPr>
          <a:xfrm>
            <a:off x="-434624" y="7711981"/>
            <a:ext cx="1933288" cy="2980019"/>
          </a:xfrm>
          <a:custGeom>
            <a:avLst/>
            <a:gdLst/>
            <a:ahLst/>
            <a:cxnLst/>
            <a:rect l="l" t="t" r="r" b="b"/>
            <a:pathLst>
              <a:path w="1933288" h="2980019" extrusionOk="0">
                <a:moveTo>
                  <a:pt x="0" y="0"/>
                </a:moveTo>
                <a:lnTo>
                  <a:pt x="1933287" y="0"/>
                </a:lnTo>
                <a:lnTo>
                  <a:pt x="1933287" y="2980019"/>
                </a:lnTo>
                <a:lnTo>
                  <a:pt x="0" y="2980019"/>
                </a:lnTo>
                <a:lnTo>
                  <a:pt x="0" y="0"/>
                </a:lnTo>
                <a:close/>
              </a:path>
            </a:pathLst>
          </a:custGeom>
          <a:blipFill rotWithShape="1">
            <a:blip r:embed="rId11">
              <a:alphaModFix/>
            </a:blip>
            <a:stretch>
              <a:fillRect/>
            </a:stretch>
          </a:blipFill>
          <a:ln>
            <a:noFill/>
          </a:ln>
        </p:spPr>
        <p:txBody>
          <a:bodyPr/>
          <a:lstStyle/>
          <a:p>
            <a:endParaRPr lang="x-none"/>
          </a:p>
        </p:txBody>
      </p:sp>
      <p:sp>
        <p:nvSpPr>
          <p:cNvPr id="103" name="Google Shape;103;p2"/>
          <p:cNvSpPr/>
          <p:nvPr/>
        </p:nvSpPr>
        <p:spPr>
          <a:xfrm>
            <a:off x="869085" y="946551"/>
            <a:ext cx="2445294" cy="2445294"/>
          </a:xfrm>
          <a:custGeom>
            <a:avLst/>
            <a:gdLst/>
            <a:ahLst/>
            <a:cxnLst/>
            <a:rect l="l" t="t" r="r" b="b"/>
            <a:pathLst>
              <a:path w="2445294" h="2445294" extrusionOk="0">
                <a:moveTo>
                  <a:pt x="0" y="0"/>
                </a:moveTo>
                <a:lnTo>
                  <a:pt x="2445294" y="0"/>
                </a:lnTo>
                <a:lnTo>
                  <a:pt x="2445294" y="2445294"/>
                </a:lnTo>
                <a:lnTo>
                  <a:pt x="0" y="2445294"/>
                </a:lnTo>
                <a:lnTo>
                  <a:pt x="0" y="0"/>
                </a:lnTo>
                <a:close/>
              </a:path>
            </a:pathLst>
          </a:custGeom>
          <a:blipFill rotWithShape="1">
            <a:blip r:embed="rId12">
              <a:alphaModFix/>
            </a:blip>
            <a:stretch>
              <a:fillRect/>
            </a:stretch>
          </a:blipFill>
          <a:ln>
            <a:noFill/>
          </a:ln>
        </p:spPr>
        <p:txBody>
          <a:bodyPr/>
          <a:lstStyle/>
          <a:p>
            <a:endParaRPr lang="x-none"/>
          </a:p>
        </p:txBody>
      </p:sp>
      <p:sp>
        <p:nvSpPr>
          <p:cNvPr id="104" name="Google Shape;104;p2"/>
          <p:cNvSpPr/>
          <p:nvPr/>
        </p:nvSpPr>
        <p:spPr>
          <a:xfrm>
            <a:off x="6236009" y="9611664"/>
            <a:ext cx="1323991" cy="928491"/>
          </a:xfrm>
          <a:custGeom>
            <a:avLst/>
            <a:gdLst/>
            <a:ahLst/>
            <a:cxnLst/>
            <a:rect l="l" t="t" r="r" b="b"/>
            <a:pathLst>
              <a:path w="1323991" h="928491" extrusionOk="0">
                <a:moveTo>
                  <a:pt x="0" y="0"/>
                </a:moveTo>
                <a:lnTo>
                  <a:pt x="1323991" y="0"/>
                </a:lnTo>
                <a:lnTo>
                  <a:pt x="1323991" y="928491"/>
                </a:lnTo>
                <a:lnTo>
                  <a:pt x="0" y="928491"/>
                </a:lnTo>
                <a:lnTo>
                  <a:pt x="0" y="0"/>
                </a:lnTo>
                <a:close/>
              </a:path>
            </a:pathLst>
          </a:custGeom>
          <a:blipFill rotWithShape="1">
            <a:blip r:embed="rId13">
              <a:alphaModFix/>
            </a:blip>
            <a:stretch>
              <a:fillRect r="-64682"/>
            </a:stretch>
          </a:blipFill>
          <a:ln>
            <a:noFill/>
          </a:ln>
        </p:spPr>
        <p:txBody>
          <a:bodyPr/>
          <a:lstStyle/>
          <a:p>
            <a:endParaRPr lang="x-none"/>
          </a:p>
        </p:txBody>
      </p:sp>
      <p:sp>
        <p:nvSpPr>
          <p:cNvPr id="105" name="Google Shape;105;p2"/>
          <p:cNvSpPr txBox="1"/>
          <p:nvPr/>
        </p:nvSpPr>
        <p:spPr>
          <a:xfrm>
            <a:off x="1911093" y="6349665"/>
            <a:ext cx="4324916" cy="3791807"/>
          </a:xfrm>
          <a:prstGeom prst="rect">
            <a:avLst/>
          </a:prstGeom>
          <a:noFill/>
          <a:ln>
            <a:noFill/>
          </a:ln>
        </p:spPr>
        <p:txBody>
          <a:bodyPr spcFirstLastPara="1" wrap="square" lIns="0" tIns="0" rIns="0" bIns="0" anchor="t" anchorCtr="0">
            <a:spAutoFit/>
          </a:bodyPr>
          <a:lstStyle/>
          <a:p>
            <a:pPr lvl="0" algn="just">
              <a:lnSpc>
                <a:spcPct val="139982"/>
              </a:lnSpc>
            </a:pPr>
            <a:r>
              <a:rPr lang="vi-VN" sz="1100" dirty="0" smtClean="0"/>
              <a:t>Hristos le-a promis îngerilor că, prin jertfa Sa, va răscumpăra pe mulți și va distruge puterea morții. El va recâștiga împărăția pe care omul a pierdut-o din cauza păcatului, iar cei răscumpărați vor moșteni împreună cu El această împărăție, locuind </a:t>
            </a:r>
            <a:r>
              <a:rPr lang="ro-RO" sz="1100" dirty="0" smtClean="0"/>
              <a:t>împreună pentru veșnicie</a:t>
            </a:r>
            <a:r>
              <a:rPr lang="vi-VN" sz="1100" dirty="0" smtClean="0"/>
              <a:t>. </a:t>
            </a:r>
            <a:r>
              <a:rPr lang="vi-VN" sz="1100" dirty="0" smtClean="0"/>
              <a:t>Păcatul și păcătoșii vor fi eliminați, </a:t>
            </a:r>
            <a:r>
              <a:rPr lang="vi-VN" sz="1100" dirty="0" smtClean="0"/>
              <a:t>neperturbând </a:t>
            </a:r>
            <a:r>
              <a:rPr lang="vi-VN" sz="1100" dirty="0" smtClean="0"/>
              <a:t>vreodată liniștea cerului sau a pământului. El a </a:t>
            </a:r>
            <a:r>
              <a:rPr lang="vi-VN" sz="1100" dirty="0" smtClean="0"/>
              <a:t>îndemnat înger</a:t>
            </a:r>
            <a:r>
              <a:rPr lang="ro-RO" sz="1100" dirty="0" smtClean="0"/>
              <a:t>ii</a:t>
            </a:r>
            <a:r>
              <a:rPr lang="vi-VN" sz="1100" dirty="0" smtClean="0"/>
              <a:t> </a:t>
            </a:r>
            <a:r>
              <a:rPr lang="vi-VN" sz="1100" dirty="0" smtClean="0"/>
              <a:t>să adopte planul acceptat de Tatăl Său și să se </a:t>
            </a:r>
            <a:r>
              <a:rPr lang="vi-VN" sz="1100" dirty="0" smtClean="0"/>
              <a:t>bucur</a:t>
            </a:r>
            <a:r>
              <a:rPr lang="ro-RO" sz="1100" dirty="0" smtClean="0"/>
              <a:t>e</a:t>
            </a:r>
            <a:r>
              <a:rPr lang="vi-VN" sz="1100" dirty="0" smtClean="0"/>
              <a:t>, </a:t>
            </a:r>
            <a:r>
              <a:rPr lang="vi-VN" sz="1100" dirty="0" smtClean="0"/>
              <a:t>căci, prin moartea Sa, omenirea păcătoasă se putea împăca cu Dumnezeu. Astfel, o bucurie </a:t>
            </a:r>
            <a:r>
              <a:rPr lang="vi-VN" sz="1100" dirty="0" smtClean="0"/>
              <a:t> </a:t>
            </a:r>
            <a:r>
              <a:rPr lang="vi-VN" sz="1100" dirty="0" smtClean="0"/>
              <a:t>a umplut cerurile. Gloria și fericirea unei lumi răscumpărate au fost atât de intense, încât au eclipsat chiar și suferințele și sacrificiul Prințului vieții. În ceruri au răsunat primele note ale unui cântec care avea să răsune peste dealurile Betleemului: „Slavă lui Dumnezeu în </a:t>
            </a:r>
            <a:r>
              <a:rPr lang="ro-RO" sz="1100" dirty="0" smtClean="0"/>
              <a:t>locurile prea</a:t>
            </a:r>
            <a:r>
              <a:rPr lang="vi-VN" sz="1100" dirty="0" smtClean="0"/>
              <a:t>înalte </a:t>
            </a:r>
            <a:r>
              <a:rPr lang="vi-VN" sz="1100" dirty="0" smtClean="0"/>
              <a:t>și </a:t>
            </a:r>
            <a:r>
              <a:rPr lang="vi-VN" sz="1100" dirty="0" smtClean="0"/>
              <a:t>pace</a:t>
            </a:r>
            <a:r>
              <a:rPr lang="ro-RO" sz="1100" dirty="0" smtClean="0"/>
              <a:t> </a:t>
            </a:r>
            <a:r>
              <a:rPr lang="vi-VN" sz="1100" dirty="0" smtClean="0"/>
              <a:t>pe </a:t>
            </a:r>
            <a:r>
              <a:rPr lang="vi-VN" sz="1100" dirty="0" smtClean="0"/>
              <a:t>pământ</a:t>
            </a:r>
            <a:r>
              <a:rPr lang="ro-RO" sz="1100" dirty="0" smtClean="0"/>
              <a:t> între</a:t>
            </a:r>
            <a:r>
              <a:rPr lang="vi-VN" sz="1100" dirty="0" smtClean="0"/>
              <a:t> oameni</a:t>
            </a:r>
            <a:r>
              <a:rPr lang="ro-RO" sz="1100" dirty="0" smtClean="0"/>
              <a:t>i plăcuți Lui</a:t>
            </a:r>
            <a:r>
              <a:rPr lang="vi-VN" sz="1100" dirty="0" smtClean="0"/>
              <a:t>.” </a:t>
            </a:r>
            <a:r>
              <a:rPr lang="vi-VN" sz="1100" dirty="0" smtClean="0"/>
              <a:t>(Luca 2:14). Cu o bucurie profundă, mult mai mare decât extazul unei noi creații, </a:t>
            </a:r>
            <a:r>
              <a:rPr lang="vi-VN" sz="1100" dirty="0" smtClean="0"/>
              <a:t>„</a:t>
            </a:r>
            <a:r>
              <a:rPr lang="ro-RO" sz="1100" dirty="0" smtClean="0"/>
              <a:t>atunci când </a:t>
            </a:r>
            <a:r>
              <a:rPr lang="vi-VN" sz="1100" dirty="0" smtClean="0"/>
              <a:t>stelele </a:t>
            </a:r>
            <a:r>
              <a:rPr lang="vi-VN" sz="1100" dirty="0" smtClean="0"/>
              <a:t>dimineții </a:t>
            </a:r>
            <a:r>
              <a:rPr lang="ro-RO" sz="1100" dirty="0" smtClean="0"/>
              <a:t>izbucneau în </a:t>
            </a:r>
            <a:r>
              <a:rPr lang="vi-VN" sz="1100" dirty="0" smtClean="0"/>
              <a:t>cânt</a:t>
            </a:r>
            <a:r>
              <a:rPr lang="ro-RO" sz="1100" dirty="0" err="1" smtClean="0"/>
              <a:t>ări</a:t>
            </a:r>
            <a:r>
              <a:rPr lang="ro-RO" sz="1100" dirty="0" smtClean="0"/>
              <a:t> de bucurie</a:t>
            </a:r>
            <a:r>
              <a:rPr lang="vi-VN" sz="1100" dirty="0" smtClean="0"/>
              <a:t> și</a:t>
            </a:r>
            <a:r>
              <a:rPr lang="ro-RO" sz="1100" dirty="0" smtClean="0"/>
              <a:t> când</a:t>
            </a:r>
            <a:r>
              <a:rPr lang="vi-VN" sz="1100" dirty="0" smtClean="0"/>
              <a:t> </a:t>
            </a:r>
            <a:r>
              <a:rPr lang="vi-VN" sz="1100" dirty="0" smtClean="0"/>
              <a:t>toți fiii lui Dumnezeu </a:t>
            </a:r>
            <a:r>
              <a:rPr lang="ro-RO" sz="1100" dirty="0" smtClean="0"/>
              <a:t>scoteau strigăte de veselie</a:t>
            </a:r>
            <a:r>
              <a:rPr lang="vi-VN" sz="1100" dirty="0" smtClean="0"/>
              <a:t>.” </a:t>
            </a:r>
            <a:r>
              <a:rPr lang="vi-VN" sz="1100" dirty="0" smtClean="0"/>
              <a:t>(Iov 38:7).</a:t>
            </a:r>
            <a:endParaRPr sz="1100" dirty="0">
              <a:latin typeface="+mn-lt"/>
            </a:endParaRPr>
          </a:p>
        </p:txBody>
      </p:sp>
      <p:sp>
        <p:nvSpPr>
          <p:cNvPr id="106" name="Google Shape;106;p2"/>
          <p:cNvSpPr txBox="1"/>
          <p:nvPr/>
        </p:nvSpPr>
        <p:spPr>
          <a:xfrm>
            <a:off x="3221983" y="1998655"/>
            <a:ext cx="5213839" cy="1114729"/>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5174" b="0" i="0" u="none" strike="noStrike" cap="none" dirty="0">
                <a:solidFill>
                  <a:srgbClr val="3A696E"/>
                </a:solidFill>
                <a:latin typeface="Arial"/>
                <a:ea typeface="Arial"/>
                <a:cs typeface="Arial"/>
                <a:sym typeface="Arial"/>
              </a:rPr>
              <a:t>REAȚIEI </a:t>
            </a:r>
            <a:endParaRPr dirty="0"/>
          </a:p>
        </p:txBody>
      </p:sp>
      <p:sp>
        <p:nvSpPr>
          <p:cNvPr id="107" name="Google Shape;107;p2"/>
          <p:cNvSpPr txBox="1"/>
          <p:nvPr/>
        </p:nvSpPr>
        <p:spPr>
          <a:xfrm>
            <a:off x="2834417" y="4139404"/>
            <a:ext cx="3699276" cy="640816"/>
          </a:xfrm>
          <a:prstGeom prst="rect">
            <a:avLst/>
          </a:prstGeom>
          <a:noFill/>
          <a:ln>
            <a:noFill/>
          </a:ln>
        </p:spPr>
        <p:txBody>
          <a:bodyPr spcFirstLastPara="1" wrap="square" lIns="0" tIns="0" rIns="0" bIns="0" anchor="t" anchorCtr="0">
            <a:spAutoFit/>
          </a:bodyPr>
          <a:lstStyle/>
          <a:p>
            <a:pPr marL="0" marR="0" lvl="0" indent="0" algn="l" rtl="0">
              <a:lnSpc>
                <a:spcPct val="114015"/>
              </a:lnSpc>
              <a:spcBef>
                <a:spcPts val="0"/>
              </a:spcBef>
              <a:spcAft>
                <a:spcPts val="0"/>
              </a:spcAft>
              <a:buNone/>
            </a:pPr>
            <a:r>
              <a:rPr lang="en-US" sz="3653" b="0" i="0" u="none" strike="noStrike" cap="none" dirty="0">
                <a:solidFill>
                  <a:srgbClr val="000000"/>
                </a:solidFill>
                <a:latin typeface="Arial"/>
                <a:ea typeface="Arial"/>
                <a:cs typeface="Arial"/>
                <a:sym typeface="Arial"/>
              </a:rPr>
              <a:t>VERSET BIBLIC</a:t>
            </a:r>
            <a:endParaRPr dirty="0"/>
          </a:p>
        </p:txBody>
      </p:sp>
      <p:sp>
        <p:nvSpPr>
          <p:cNvPr id="108" name="Google Shape;108;p2"/>
          <p:cNvSpPr txBox="1"/>
          <p:nvPr/>
        </p:nvSpPr>
        <p:spPr>
          <a:xfrm>
            <a:off x="2147298" y="5852731"/>
            <a:ext cx="4324915" cy="640816"/>
          </a:xfrm>
          <a:prstGeom prst="rect">
            <a:avLst/>
          </a:prstGeom>
          <a:noFill/>
          <a:ln>
            <a:noFill/>
          </a:ln>
        </p:spPr>
        <p:txBody>
          <a:bodyPr spcFirstLastPara="1" wrap="square" lIns="0" tIns="0" rIns="0" bIns="0" anchor="t" anchorCtr="0">
            <a:spAutoFit/>
          </a:bodyPr>
          <a:lstStyle/>
          <a:p>
            <a:pPr marL="0" marR="0" lvl="0" indent="0" algn="l" rtl="0">
              <a:lnSpc>
                <a:spcPct val="114015"/>
              </a:lnSpc>
              <a:spcBef>
                <a:spcPts val="0"/>
              </a:spcBef>
              <a:spcAft>
                <a:spcPts val="0"/>
              </a:spcAft>
              <a:buNone/>
            </a:pPr>
            <a:r>
              <a:rPr lang="en-US" sz="3653" b="0" i="0" u="none" strike="noStrike" cap="none" dirty="0">
                <a:solidFill>
                  <a:srgbClr val="000000"/>
                </a:solidFill>
                <a:latin typeface="Arial"/>
                <a:ea typeface="Arial"/>
                <a:cs typeface="Arial"/>
                <a:sym typeface="Arial"/>
              </a:rPr>
              <a:t>GÂNDUL INSPIRAT </a:t>
            </a:r>
            <a:endParaRPr dirty="0"/>
          </a:p>
        </p:txBody>
      </p:sp>
      <p:sp>
        <p:nvSpPr>
          <p:cNvPr id="109" name="Google Shape;109;p2"/>
          <p:cNvSpPr txBox="1"/>
          <p:nvPr/>
        </p:nvSpPr>
        <p:spPr>
          <a:xfrm>
            <a:off x="4246253" y="832725"/>
            <a:ext cx="1748147" cy="38779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500" b="0" i="0" u="none" strike="noStrike" cap="none" dirty="0">
                <a:solidFill>
                  <a:srgbClr val="000000"/>
                </a:solidFill>
                <a:latin typeface="Arial"/>
                <a:ea typeface="Arial"/>
                <a:cs typeface="Arial"/>
                <a:sym typeface="Arial"/>
              </a:rPr>
              <a:t> </a:t>
            </a:r>
            <a:r>
              <a:rPr lang="en-US" sz="1800" b="1" i="0" u="none" strike="noStrike" cap="none" dirty="0">
                <a:solidFill>
                  <a:srgbClr val="000000"/>
                </a:solidFill>
                <a:latin typeface="Arial"/>
                <a:ea typeface="Arial"/>
                <a:cs typeface="Arial"/>
                <a:sym typeface="Arial"/>
              </a:rPr>
              <a:t>2024</a:t>
            </a:r>
            <a:endParaRPr sz="1800" b="1" dirty="0"/>
          </a:p>
        </p:txBody>
      </p:sp>
      <p:sp>
        <p:nvSpPr>
          <p:cNvPr id="110" name="Google Shape;110;p2"/>
          <p:cNvSpPr txBox="1"/>
          <p:nvPr/>
        </p:nvSpPr>
        <p:spPr>
          <a:xfrm>
            <a:off x="3218570" y="1040990"/>
            <a:ext cx="3014026" cy="168046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b="1" i="0" u="none" strike="noStrike" cap="none" dirty="0">
                <a:solidFill>
                  <a:srgbClr val="000000"/>
                </a:solidFill>
                <a:latin typeface="Arial"/>
                <a:ea typeface="Arial"/>
                <a:cs typeface="Arial"/>
                <a:sym typeface="Arial"/>
              </a:rPr>
              <a:t>CELEBRAREASABATULUI</a:t>
            </a:r>
            <a:endParaRPr dirty="0"/>
          </a:p>
          <a:p>
            <a:pPr marL="0" marR="0" lvl="0" indent="0" algn="just" rtl="0">
              <a:lnSpc>
                <a:spcPct val="140000"/>
              </a:lnSpc>
              <a:spcBef>
                <a:spcPts val="0"/>
              </a:spcBef>
              <a:spcAft>
                <a:spcPts val="0"/>
              </a:spcAft>
              <a:buNone/>
            </a:pPr>
            <a:endParaRPr dirty="0"/>
          </a:p>
        </p:txBody>
      </p:sp>
      <p:sp>
        <p:nvSpPr>
          <p:cNvPr id="111" name="Google Shape;111;p2"/>
          <p:cNvSpPr txBox="1"/>
          <p:nvPr/>
        </p:nvSpPr>
        <p:spPr>
          <a:xfrm>
            <a:off x="1946466" y="4811248"/>
            <a:ext cx="3780448" cy="1003865"/>
          </a:xfrm>
          <a:prstGeom prst="rect">
            <a:avLst/>
          </a:prstGeom>
          <a:noFill/>
          <a:ln>
            <a:noFill/>
          </a:ln>
        </p:spPr>
        <p:txBody>
          <a:bodyPr spcFirstLastPara="1" wrap="square" lIns="0" tIns="0" rIns="0" bIns="0" anchor="t" anchorCtr="0">
            <a:spAutoFit/>
          </a:bodyPr>
          <a:lstStyle/>
          <a:p>
            <a:pPr marL="0" marR="0" lvl="0" indent="0" algn="l" rtl="0">
              <a:lnSpc>
                <a:spcPct val="140085"/>
              </a:lnSpc>
              <a:spcBef>
                <a:spcPts val="0"/>
              </a:spcBef>
              <a:spcAft>
                <a:spcPts val="0"/>
              </a:spcAft>
              <a:buNone/>
            </a:pPr>
            <a:r>
              <a:rPr lang="en-US" sz="1165" b="1" i="0" u="none" strike="noStrike" cap="none" dirty="0" err="1">
                <a:solidFill>
                  <a:srgbClr val="000000"/>
                </a:solidFill>
                <a:latin typeface="Arial"/>
                <a:ea typeface="Arial"/>
                <a:cs typeface="Arial"/>
                <a:sym typeface="Arial"/>
              </a:rPr>
              <a:t>Apocalipsa</a:t>
            </a:r>
            <a:r>
              <a:rPr lang="en-US" sz="1165" b="1" i="0" u="none" strike="noStrike" cap="none" dirty="0">
                <a:solidFill>
                  <a:srgbClr val="000000"/>
                </a:solidFill>
                <a:latin typeface="Arial"/>
                <a:ea typeface="Arial"/>
                <a:cs typeface="Arial"/>
                <a:sym typeface="Arial"/>
              </a:rPr>
              <a:t> 21:1 </a:t>
            </a:r>
            <a:endParaRPr dirty="0"/>
          </a:p>
          <a:p>
            <a:pPr marL="0" marR="0" lvl="0" indent="0" algn="l" rtl="0">
              <a:lnSpc>
                <a:spcPct val="140085"/>
              </a:lnSpc>
              <a:spcBef>
                <a:spcPts val="0"/>
              </a:spcBef>
              <a:spcAft>
                <a:spcPts val="0"/>
              </a:spcAft>
              <a:buNone/>
            </a:pPr>
            <a:r>
              <a:rPr lang="en-US" sz="1165" b="1" i="0" u="none" strike="noStrike" cap="none" dirty="0" err="1">
                <a:solidFill>
                  <a:srgbClr val="000000"/>
                </a:solidFill>
                <a:latin typeface="Arial"/>
                <a:ea typeface="Arial"/>
                <a:cs typeface="Arial"/>
                <a:sym typeface="Arial"/>
              </a:rPr>
              <a:t>Atunci</a:t>
            </a:r>
            <a:r>
              <a:rPr lang="en-US" sz="1165" b="1" i="0" u="none" strike="noStrike" cap="none" dirty="0">
                <a:solidFill>
                  <a:srgbClr val="000000"/>
                </a:solidFill>
                <a:latin typeface="Arial"/>
                <a:ea typeface="Arial"/>
                <a:cs typeface="Arial"/>
                <a:sym typeface="Arial"/>
              </a:rPr>
              <a:t> am </a:t>
            </a:r>
            <a:r>
              <a:rPr lang="en-US" sz="1165" b="1" i="0" u="none" strike="noStrike" cap="none" dirty="0" err="1">
                <a:solidFill>
                  <a:srgbClr val="000000"/>
                </a:solidFill>
                <a:latin typeface="Arial"/>
                <a:ea typeface="Arial"/>
                <a:cs typeface="Arial"/>
                <a:sym typeface="Arial"/>
              </a:rPr>
              <a:t>văzut</a:t>
            </a:r>
            <a:r>
              <a:rPr lang="en-US" sz="1165" b="1" i="0" u="none" strike="noStrike" cap="none" dirty="0">
                <a:solidFill>
                  <a:srgbClr val="000000"/>
                </a:solidFill>
                <a:latin typeface="Arial"/>
                <a:ea typeface="Arial"/>
                <a:cs typeface="Arial"/>
                <a:sym typeface="Arial"/>
              </a:rPr>
              <a:t> un </a:t>
            </a:r>
            <a:r>
              <a:rPr lang="en-US" sz="1165" b="1" i="0" u="none" strike="noStrike" cap="none" dirty="0" err="1">
                <a:solidFill>
                  <a:srgbClr val="000000"/>
                </a:solidFill>
                <a:latin typeface="Arial"/>
                <a:ea typeface="Arial"/>
                <a:cs typeface="Arial"/>
                <a:sym typeface="Arial"/>
              </a:rPr>
              <a:t>cer</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nou</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și</a:t>
            </a:r>
            <a:r>
              <a:rPr lang="en-US" sz="1165" b="1" i="0" u="none" strike="noStrike" cap="none" dirty="0">
                <a:solidFill>
                  <a:srgbClr val="000000"/>
                </a:solidFill>
                <a:latin typeface="Arial"/>
                <a:ea typeface="Arial"/>
                <a:cs typeface="Arial"/>
                <a:sym typeface="Arial"/>
              </a:rPr>
              <a:t> un </a:t>
            </a:r>
            <a:r>
              <a:rPr lang="en-US" sz="1165" b="1" i="0" u="none" strike="noStrike" cap="none" dirty="0" err="1">
                <a:solidFill>
                  <a:srgbClr val="000000"/>
                </a:solidFill>
                <a:latin typeface="Arial"/>
                <a:ea typeface="Arial"/>
                <a:cs typeface="Arial"/>
                <a:sym typeface="Arial"/>
              </a:rPr>
              <a:t>pământ</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nou</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pentru</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că</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cerul</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dintâi</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și</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pământul</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dintâi</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pieriseră</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și</a:t>
            </a:r>
            <a:r>
              <a:rPr lang="en-US" sz="1165" b="1" i="0" u="none" strike="noStrike" cap="none" dirty="0">
                <a:solidFill>
                  <a:srgbClr val="000000"/>
                </a:solidFill>
                <a:latin typeface="Arial"/>
                <a:ea typeface="Arial"/>
                <a:cs typeface="Arial"/>
                <a:sym typeface="Arial"/>
              </a:rPr>
              <a:t> </a:t>
            </a:r>
            <a:r>
              <a:rPr lang="en-US" sz="1165" b="1" i="0" u="none" strike="noStrike" cap="none" dirty="0" err="1">
                <a:solidFill>
                  <a:srgbClr val="000000"/>
                </a:solidFill>
                <a:latin typeface="Arial"/>
                <a:ea typeface="Arial"/>
                <a:cs typeface="Arial"/>
                <a:sym typeface="Arial"/>
              </a:rPr>
              <a:t>marea</a:t>
            </a:r>
            <a:r>
              <a:rPr lang="en-US" sz="1165" b="1" i="0" u="none" strike="noStrike" cap="none" dirty="0">
                <a:solidFill>
                  <a:srgbClr val="000000"/>
                </a:solidFill>
                <a:latin typeface="Arial"/>
                <a:ea typeface="Arial"/>
                <a:cs typeface="Arial"/>
                <a:sym typeface="Arial"/>
              </a:rPr>
              <a:t> nu </a:t>
            </a:r>
            <a:r>
              <a:rPr lang="en-US" sz="1165" b="1" i="0" u="none" strike="noStrike" cap="none" dirty="0" err="1">
                <a:solidFill>
                  <a:srgbClr val="000000"/>
                </a:solidFill>
                <a:latin typeface="Arial"/>
                <a:ea typeface="Arial"/>
                <a:cs typeface="Arial"/>
                <a:sym typeface="Arial"/>
              </a:rPr>
              <a:t>mai</a:t>
            </a:r>
            <a:r>
              <a:rPr lang="en-US" sz="1165" b="1" i="0" u="none" strike="noStrike" cap="none" dirty="0">
                <a:solidFill>
                  <a:srgbClr val="000000"/>
                </a:solidFill>
                <a:latin typeface="Arial"/>
                <a:ea typeface="Arial"/>
                <a:cs typeface="Arial"/>
                <a:sym typeface="Arial"/>
              </a:rPr>
              <a:t> era. </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11" name="Google Shape;511;p20"/>
          <p:cNvGrpSpPr/>
          <p:nvPr/>
        </p:nvGrpSpPr>
        <p:grpSpPr>
          <a:xfrm>
            <a:off x="205676" y="1771676"/>
            <a:ext cx="7148649" cy="7148649"/>
            <a:chOff x="0" y="0"/>
            <a:chExt cx="9531531" cy="9531531"/>
          </a:xfrm>
        </p:grpSpPr>
        <p:sp>
          <p:nvSpPr>
            <p:cNvPr id="512" name="Google Shape;512;p20"/>
            <p:cNvSpPr/>
            <p:nvPr/>
          </p:nvSpPr>
          <p:spPr>
            <a:xfrm rot="10800000" flipH="1">
              <a:off x="79101" y="4765766"/>
              <a:ext cx="9423092" cy="4695841"/>
            </a:xfrm>
            <a:custGeom>
              <a:avLst/>
              <a:gdLst/>
              <a:ahLst/>
              <a:cxnLst/>
              <a:rect l="l" t="t" r="r" b="b"/>
              <a:pathLst>
                <a:path w="9423092" h="4695841" extrusionOk="0">
                  <a:moveTo>
                    <a:pt x="0" y="4695841"/>
                  </a:moveTo>
                  <a:lnTo>
                    <a:pt x="9423093" y="4695841"/>
                  </a:lnTo>
                  <a:lnTo>
                    <a:pt x="9423093" y="0"/>
                  </a:lnTo>
                  <a:lnTo>
                    <a:pt x="0" y="0"/>
                  </a:lnTo>
                  <a:lnTo>
                    <a:pt x="0" y="4695841"/>
                  </a:lnTo>
                  <a:close/>
                </a:path>
              </a:pathLst>
            </a:custGeom>
            <a:blipFill rotWithShape="1">
              <a:blip r:embed="rId3">
                <a:alphaModFix/>
              </a:blip>
              <a:stretch>
                <a:fillRect/>
              </a:stretch>
            </a:blipFill>
            <a:ln>
              <a:noFill/>
            </a:ln>
          </p:spPr>
          <p:txBody>
            <a:bodyPr/>
            <a:lstStyle/>
            <a:p>
              <a:endParaRPr lang="x-none"/>
            </a:p>
          </p:txBody>
        </p:sp>
        <p:sp>
          <p:nvSpPr>
            <p:cNvPr id="513" name="Google Shape;513;p20"/>
            <p:cNvSpPr/>
            <p:nvPr/>
          </p:nvSpPr>
          <p:spPr>
            <a:xfrm>
              <a:off x="79101" y="4400122"/>
              <a:ext cx="3977575" cy="781051"/>
            </a:xfrm>
            <a:custGeom>
              <a:avLst/>
              <a:gdLst/>
              <a:ahLst/>
              <a:cxnLst/>
              <a:rect l="l" t="t" r="r" b="b"/>
              <a:pathLst>
                <a:path w="3977575" h="781051" extrusionOk="0">
                  <a:moveTo>
                    <a:pt x="0" y="0"/>
                  </a:moveTo>
                  <a:lnTo>
                    <a:pt x="3977575" y="0"/>
                  </a:lnTo>
                  <a:lnTo>
                    <a:pt x="3977575" y="781051"/>
                  </a:lnTo>
                  <a:lnTo>
                    <a:pt x="0" y="781051"/>
                  </a:lnTo>
                  <a:lnTo>
                    <a:pt x="0" y="0"/>
                  </a:lnTo>
                  <a:close/>
                </a:path>
              </a:pathLst>
            </a:custGeom>
            <a:blipFill rotWithShape="1">
              <a:blip r:embed="rId4">
                <a:alphaModFix/>
              </a:blip>
              <a:stretch>
                <a:fillRect/>
              </a:stretch>
            </a:blipFill>
            <a:ln>
              <a:noFill/>
            </a:ln>
          </p:spPr>
          <p:txBody>
            <a:bodyPr/>
            <a:lstStyle/>
            <a:p>
              <a:endParaRPr lang="x-none"/>
            </a:p>
          </p:txBody>
        </p:sp>
        <p:sp>
          <p:nvSpPr>
            <p:cNvPr id="514" name="Google Shape;514;p20"/>
            <p:cNvSpPr/>
            <p:nvPr/>
          </p:nvSpPr>
          <p:spPr>
            <a:xfrm>
              <a:off x="4056676" y="4400122"/>
              <a:ext cx="3977575" cy="781051"/>
            </a:xfrm>
            <a:custGeom>
              <a:avLst/>
              <a:gdLst/>
              <a:ahLst/>
              <a:cxnLst/>
              <a:rect l="l" t="t" r="r" b="b"/>
              <a:pathLst>
                <a:path w="3977575" h="781051" extrusionOk="0">
                  <a:moveTo>
                    <a:pt x="0" y="0"/>
                  </a:moveTo>
                  <a:lnTo>
                    <a:pt x="3977575" y="0"/>
                  </a:lnTo>
                  <a:lnTo>
                    <a:pt x="3977575" y="781051"/>
                  </a:lnTo>
                  <a:lnTo>
                    <a:pt x="0" y="781051"/>
                  </a:lnTo>
                  <a:lnTo>
                    <a:pt x="0" y="0"/>
                  </a:lnTo>
                  <a:close/>
                </a:path>
              </a:pathLst>
            </a:custGeom>
            <a:blipFill rotWithShape="1">
              <a:blip r:embed="rId4">
                <a:alphaModFix/>
              </a:blip>
              <a:stretch>
                <a:fillRect/>
              </a:stretch>
            </a:blipFill>
            <a:ln>
              <a:noFill/>
            </a:ln>
          </p:spPr>
          <p:txBody>
            <a:bodyPr/>
            <a:lstStyle/>
            <a:p>
              <a:endParaRPr lang="x-none"/>
            </a:p>
          </p:txBody>
        </p:sp>
        <p:sp>
          <p:nvSpPr>
            <p:cNvPr id="515" name="Google Shape;515;p20"/>
            <p:cNvSpPr/>
            <p:nvPr/>
          </p:nvSpPr>
          <p:spPr>
            <a:xfrm>
              <a:off x="8034251" y="4400122"/>
              <a:ext cx="1434143" cy="781051"/>
            </a:xfrm>
            <a:custGeom>
              <a:avLst/>
              <a:gdLst/>
              <a:ahLst/>
              <a:cxnLst/>
              <a:rect l="l" t="t" r="r" b="b"/>
              <a:pathLst>
                <a:path w="1434143" h="781051" extrusionOk="0">
                  <a:moveTo>
                    <a:pt x="0" y="0"/>
                  </a:moveTo>
                  <a:lnTo>
                    <a:pt x="1434143" y="0"/>
                  </a:lnTo>
                  <a:lnTo>
                    <a:pt x="1434143" y="781051"/>
                  </a:lnTo>
                  <a:lnTo>
                    <a:pt x="0" y="781051"/>
                  </a:lnTo>
                  <a:lnTo>
                    <a:pt x="0" y="0"/>
                  </a:lnTo>
                  <a:close/>
                </a:path>
              </a:pathLst>
            </a:custGeom>
            <a:blipFill rotWithShape="1">
              <a:blip r:embed="rId4">
                <a:alphaModFix/>
              </a:blip>
              <a:stretch>
                <a:fillRect r="-177346"/>
              </a:stretch>
            </a:blipFill>
            <a:ln>
              <a:noFill/>
            </a:ln>
          </p:spPr>
          <p:txBody>
            <a:bodyPr/>
            <a:lstStyle/>
            <a:p>
              <a:endParaRPr lang="x-none"/>
            </a:p>
          </p:txBody>
        </p:sp>
        <p:sp>
          <p:nvSpPr>
            <p:cNvPr id="516" name="Google Shape;516;p20"/>
            <p:cNvSpPr/>
            <p:nvPr/>
          </p:nvSpPr>
          <p:spPr>
            <a:xfrm>
              <a:off x="2765701" y="448140"/>
              <a:ext cx="2314854" cy="1406274"/>
            </a:xfrm>
            <a:custGeom>
              <a:avLst/>
              <a:gdLst/>
              <a:ahLst/>
              <a:cxnLst/>
              <a:rect l="l" t="t" r="r" b="b"/>
              <a:pathLst>
                <a:path w="2314854" h="1406274" extrusionOk="0">
                  <a:moveTo>
                    <a:pt x="0" y="0"/>
                  </a:moveTo>
                  <a:lnTo>
                    <a:pt x="2314854" y="0"/>
                  </a:lnTo>
                  <a:lnTo>
                    <a:pt x="2314854" y="1406274"/>
                  </a:lnTo>
                  <a:lnTo>
                    <a:pt x="0" y="1406274"/>
                  </a:lnTo>
                  <a:lnTo>
                    <a:pt x="0" y="0"/>
                  </a:lnTo>
                  <a:close/>
                </a:path>
              </a:pathLst>
            </a:custGeom>
            <a:blipFill rotWithShape="1">
              <a:blip r:embed="rId5">
                <a:alphaModFix/>
              </a:blip>
              <a:stretch>
                <a:fillRect/>
              </a:stretch>
            </a:blipFill>
            <a:ln>
              <a:noFill/>
            </a:ln>
          </p:spPr>
          <p:txBody>
            <a:bodyPr/>
            <a:lstStyle/>
            <a:p>
              <a:endParaRPr lang="x-none"/>
            </a:p>
          </p:txBody>
        </p:sp>
        <p:sp>
          <p:nvSpPr>
            <p:cNvPr id="517" name="Google Shape;517;p20"/>
            <p:cNvSpPr/>
            <p:nvPr/>
          </p:nvSpPr>
          <p:spPr>
            <a:xfrm>
              <a:off x="4132876" y="562829"/>
              <a:ext cx="2598939" cy="1578856"/>
            </a:xfrm>
            <a:custGeom>
              <a:avLst/>
              <a:gdLst/>
              <a:ahLst/>
              <a:cxnLst/>
              <a:rect l="l" t="t" r="r" b="b"/>
              <a:pathLst>
                <a:path w="2598939" h="1578856" extrusionOk="0">
                  <a:moveTo>
                    <a:pt x="0" y="0"/>
                  </a:moveTo>
                  <a:lnTo>
                    <a:pt x="2598939" y="0"/>
                  </a:lnTo>
                  <a:lnTo>
                    <a:pt x="2598939" y="1578855"/>
                  </a:lnTo>
                  <a:lnTo>
                    <a:pt x="0" y="1578855"/>
                  </a:lnTo>
                  <a:lnTo>
                    <a:pt x="0" y="0"/>
                  </a:lnTo>
                  <a:close/>
                </a:path>
              </a:pathLst>
            </a:custGeom>
            <a:blipFill rotWithShape="1">
              <a:blip r:embed="rId6">
                <a:alphaModFix/>
              </a:blip>
              <a:stretch>
                <a:fillRect/>
              </a:stretch>
            </a:blipFill>
            <a:ln>
              <a:noFill/>
            </a:ln>
          </p:spPr>
          <p:txBody>
            <a:bodyPr/>
            <a:lstStyle/>
            <a:p>
              <a:endParaRPr lang="x-none"/>
            </a:p>
          </p:txBody>
        </p:sp>
        <p:sp>
          <p:nvSpPr>
            <p:cNvPr id="518" name="Google Shape;518;p20"/>
            <p:cNvSpPr/>
            <p:nvPr/>
          </p:nvSpPr>
          <p:spPr>
            <a:xfrm>
              <a:off x="1741822" y="1050071"/>
              <a:ext cx="2047758" cy="1244013"/>
            </a:xfrm>
            <a:custGeom>
              <a:avLst/>
              <a:gdLst/>
              <a:ahLst/>
              <a:cxnLst/>
              <a:rect l="l" t="t" r="r" b="b"/>
              <a:pathLst>
                <a:path w="2047758" h="1244013" extrusionOk="0">
                  <a:moveTo>
                    <a:pt x="0" y="0"/>
                  </a:moveTo>
                  <a:lnTo>
                    <a:pt x="2047759" y="0"/>
                  </a:lnTo>
                  <a:lnTo>
                    <a:pt x="2047759" y="1244013"/>
                  </a:lnTo>
                  <a:lnTo>
                    <a:pt x="0" y="1244013"/>
                  </a:lnTo>
                  <a:lnTo>
                    <a:pt x="0" y="0"/>
                  </a:lnTo>
                  <a:close/>
                </a:path>
              </a:pathLst>
            </a:custGeom>
            <a:blipFill rotWithShape="1">
              <a:blip r:embed="rId6">
                <a:alphaModFix/>
              </a:blip>
              <a:stretch>
                <a:fillRect/>
              </a:stretch>
            </a:blipFill>
            <a:ln>
              <a:noFill/>
            </a:ln>
          </p:spPr>
          <p:txBody>
            <a:bodyPr/>
            <a:lstStyle/>
            <a:p>
              <a:endParaRPr lang="x-none"/>
            </a:p>
          </p:txBody>
        </p:sp>
        <p:sp>
          <p:nvSpPr>
            <p:cNvPr id="519" name="Google Shape;519;p20"/>
            <p:cNvSpPr/>
            <p:nvPr/>
          </p:nvSpPr>
          <p:spPr>
            <a:xfrm>
              <a:off x="5878217" y="1070147"/>
              <a:ext cx="2156034" cy="1309791"/>
            </a:xfrm>
            <a:custGeom>
              <a:avLst/>
              <a:gdLst/>
              <a:ahLst/>
              <a:cxnLst/>
              <a:rect l="l" t="t" r="r" b="b"/>
              <a:pathLst>
                <a:path w="2156034" h="1309791" extrusionOk="0">
                  <a:moveTo>
                    <a:pt x="0" y="0"/>
                  </a:moveTo>
                  <a:lnTo>
                    <a:pt x="2156034" y="0"/>
                  </a:lnTo>
                  <a:lnTo>
                    <a:pt x="2156034" y="1309790"/>
                  </a:lnTo>
                  <a:lnTo>
                    <a:pt x="0" y="1309790"/>
                  </a:lnTo>
                  <a:lnTo>
                    <a:pt x="0" y="0"/>
                  </a:lnTo>
                  <a:close/>
                </a:path>
              </a:pathLst>
            </a:custGeom>
            <a:blipFill rotWithShape="1">
              <a:blip r:embed="rId5">
                <a:alphaModFix/>
              </a:blip>
              <a:stretch>
                <a:fillRect/>
              </a:stretch>
            </a:blipFill>
            <a:ln>
              <a:noFill/>
            </a:ln>
          </p:spPr>
          <p:txBody>
            <a:bodyPr/>
            <a:lstStyle/>
            <a:p>
              <a:endParaRPr lang="x-none"/>
            </a:p>
          </p:txBody>
        </p:sp>
        <p:grpSp>
          <p:nvGrpSpPr>
            <p:cNvPr id="520" name="Google Shape;520;p20"/>
            <p:cNvGrpSpPr/>
            <p:nvPr/>
          </p:nvGrpSpPr>
          <p:grpSpPr>
            <a:xfrm>
              <a:off x="0" y="0"/>
              <a:ext cx="9531531" cy="9531531"/>
              <a:chOff x="0" y="0"/>
              <a:chExt cx="812800" cy="812800"/>
            </a:xfrm>
          </p:grpSpPr>
          <p:sp>
            <p:nvSpPr>
              <p:cNvPr id="521" name="Google Shape;521;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1"/>
          <p:cNvSpPr/>
          <p:nvPr/>
        </p:nvSpPr>
        <p:spPr>
          <a:xfrm>
            <a:off x="239221" y="1756839"/>
            <a:ext cx="7064487" cy="7150673"/>
          </a:xfrm>
          <a:custGeom>
            <a:avLst/>
            <a:gdLst/>
            <a:ahLst/>
            <a:cxnLst/>
            <a:rect l="l" t="t" r="r" b="b"/>
            <a:pathLst>
              <a:path w="5255260" h="5319374" extrusionOk="0">
                <a:moveTo>
                  <a:pt x="2627630" y="0"/>
                </a:moveTo>
                <a:cubicBezTo>
                  <a:pt x="1176430" y="0"/>
                  <a:pt x="0" y="1190782"/>
                  <a:pt x="0" y="2659687"/>
                </a:cubicBezTo>
                <a:cubicBezTo>
                  <a:pt x="0" y="4128592"/>
                  <a:pt x="1176430" y="5319373"/>
                  <a:pt x="2627630" y="5319373"/>
                </a:cubicBezTo>
                <a:cubicBezTo>
                  <a:pt x="4078830" y="5319373"/>
                  <a:pt x="5255260" y="4128592"/>
                  <a:pt x="5255260" y="2659687"/>
                </a:cubicBezTo>
                <a:cubicBezTo>
                  <a:pt x="5255260" y="1190782"/>
                  <a:pt x="4078830" y="0"/>
                  <a:pt x="2627630" y="0"/>
                </a:cubicBezTo>
                <a:close/>
              </a:path>
            </a:pathLst>
          </a:custGeom>
          <a:blipFill rotWithShape="1">
            <a:blip r:embed="rId3">
              <a:alphaModFix/>
            </a:blip>
            <a:stretch>
              <a:fillRect l="-267" r="-3400"/>
            </a:stretch>
          </a:blipFill>
          <a:ln w="66675"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grpSp>
        <p:nvGrpSpPr>
          <p:cNvPr id="532" name="Google Shape;532;p22"/>
          <p:cNvGrpSpPr/>
          <p:nvPr/>
        </p:nvGrpSpPr>
        <p:grpSpPr>
          <a:xfrm>
            <a:off x="238042" y="1236767"/>
            <a:ext cx="8183635" cy="8218466"/>
            <a:chOff x="0" y="0"/>
            <a:chExt cx="10911514" cy="10957955"/>
          </a:xfrm>
        </p:grpSpPr>
        <p:grpSp>
          <p:nvGrpSpPr>
            <p:cNvPr id="533" name="Google Shape;533;p22"/>
            <p:cNvGrpSpPr/>
            <p:nvPr/>
          </p:nvGrpSpPr>
          <p:grpSpPr>
            <a:xfrm>
              <a:off x="0" y="0"/>
              <a:ext cx="9304091" cy="9304091"/>
              <a:chOff x="0" y="0"/>
              <a:chExt cx="812800" cy="812800"/>
            </a:xfrm>
          </p:grpSpPr>
          <p:sp>
            <p:nvSpPr>
              <p:cNvPr id="534" name="Google Shape;534;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0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36" name="Google Shape;536;p22"/>
            <p:cNvSpPr/>
            <p:nvPr/>
          </p:nvSpPr>
          <p:spPr>
            <a:xfrm rot="7142812">
              <a:off x="2039434" y="3502088"/>
              <a:ext cx="9236077" cy="4602645"/>
            </a:xfrm>
            <a:custGeom>
              <a:avLst/>
              <a:gdLst/>
              <a:ahLst/>
              <a:cxnLst/>
              <a:rect l="l" t="t" r="r" b="b"/>
              <a:pathLst>
                <a:path w="9236077" h="4602645" extrusionOk="0">
                  <a:moveTo>
                    <a:pt x="0" y="0"/>
                  </a:moveTo>
                  <a:lnTo>
                    <a:pt x="9236077" y="0"/>
                  </a:lnTo>
                  <a:lnTo>
                    <a:pt x="9236077" y="4602645"/>
                  </a:lnTo>
                  <a:lnTo>
                    <a:pt x="0" y="4602645"/>
                  </a:lnTo>
                  <a:lnTo>
                    <a:pt x="0" y="0"/>
                  </a:lnTo>
                  <a:close/>
                </a:path>
              </a:pathLst>
            </a:custGeom>
            <a:blipFill rotWithShape="1">
              <a:blip r:embed="rId3">
                <a:alphaModFix/>
              </a:blip>
              <a:stretch>
                <a:fillRect/>
              </a:stretch>
            </a:blipFill>
            <a:ln>
              <a:noFill/>
            </a:ln>
          </p:spPr>
          <p:txBody>
            <a:bodyPr/>
            <a:lstStyle/>
            <a:p>
              <a:endParaRPr lang="x-none"/>
            </a:p>
          </p:txBody>
        </p:sp>
        <p:sp>
          <p:nvSpPr>
            <p:cNvPr id="537" name="Google Shape;537;p22"/>
            <p:cNvSpPr/>
            <p:nvPr/>
          </p:nvSpPr>
          <p:spPr>
            <a:xfrm>
              <a:off x="932526" y="1683341"/>
              <a:ext cx="3833976" cy="3795636"/>
            </a:xfrm>
            <a:custGeom>
              <a:avLst/>
              <a:gdLst/>
              <a:ahLst/>
              <a:cxnLst/>
              <a:rect l="l" t="t" r="r" b="b"/>
              <a:pathLst>
                <a:path w="3833976" h="3795636" extrusionOk="0">
                  <a:moveTo>
                    <a:pt x="0" y="0"/>
                  </a:moveTo>
                  <a:lnTo>
                    <a:pt x="3833976" y="0"/>
                  </a:lnTo>
                  <a:lnTo>
                    <a:pt x="3833976" y="3795636"/>
                  </a:lnTo>
                  <a:lnTo>
                    <a:pt x="0" y="3795636"/>
                  </a:lnTo>
                  <a:lnTo>
                    <a:pt x="0" y="0"/>
                  </a:lnTo>
                  <a:close/>
                </a:path>
              </a:pathLst>
            </a:custGeom>
            <a:blipFill rotWithShape="1">
              <a:blip r:embed="rId4">
                <a:alphaModFix/>
              </a:blip>
              <a:stretch>
                <a:fillRect/>
              </a:stretch>
            </a:blipFill>
            <a:ln>
              <a:noFill/>
            </a:ln>
          </p:spPr>
          <p:txBody>
            <a:bodyPr/>
            <a:lstStyle/>
            <a:p>
              <a:endParaRPr lang="x-none"/>
            </a:p>
          </p:txBody>
        </p:sp>
        <p:sp>
          <p:nvSpPr>
            <p:cNvPr id="538" name="Google Shape;538;p22"/>
            <p:cNvSpPr/>
            <p:nvPr/>
          </p:nvSpPr>
          <p:spPr>
            <a:xfrm rot="-133147">
              <a:off x="4503066" y="5522833"/>
              <a:ext cx="2311757" cy="2403528"/>
            </a:xfrm>
            <a:custGeom>
              <a:avLst/>
              <a:gdLst/>
              <a:ahLst/>
              <a:cxnLst/>
              <a:rect l="l" t="t" r="r" b="b"/>
              <a:pathLst>
                <a:path w="2311757" h="2403528" extrusionOk="0">
                  <a:moveTo>
                    <a:pt x="0" y="0"/>
                  </a:moveTo>
                  <a:lnTo>
                    <a:pt x="2311757" y="0"/>
                  </a:lnTo>
                  <a:lnTo>
                    <a:pt x="2311757" y="2403528"/>
                  </a:lnTo>
                  <a:lnTo>
                    <a:pt x="0" y="2403528"/>
                  </a:lnTo>
                  <a:lnTo>
                    <a:pt x="0" y="0"/>
                  </a:lnTo>
                  <a:close/>
                </a:path>
              </a:pathLst>
            </a:custGeom>
            <a:blipFill rotWithShape="1">
              <a:blip r:embed="rId5">
                <a:alphaModFix/>
              </a:blip>
              <a:stretch>
                <a:fillRect/>
              </a:stretch>
            </a:blipFill>
            <a:ln>
              <a:noFill/>
            </a:ln>
          </p:spPr>
          <p:txBody>
            <a:bodyPr/>
            <a:lstStyle/>
            <a:p>
              <a:endParaRPr lang="x-none"/>
            </a:p>
          </p:txBody>
        </p:sp>
        <p:sp>
          <p:nvSpPr>
            <p:cNvPr id="539" name="Google Shape;539;p22"/>
            <p:cNvSpPr/>
            <p:nvPr/>
          </p:nvSpPr>
          <p:spPr>
            <a:xfrm>
              <a:off x="7155100" y="3376045"/>
              <a:ext cx="1201546" cy="1186526"/>
            </a:xfrm>
            <a:custGeom>
              <a:avLst/>
              <a:gdLst/>
              <a:ahLst/>
              <a:cxnLst/>
              <a:rect l="l" t="t" r="r" b="b"/>
              <a:pathLst>
                <a:path w="1201546" h="1186526" extrusionOk="0">
                  <a:moveTo>
                    <a:pt x="0" y="0"/>
                  </a:moveTo>
                  <a:lnTo>
                    <a:pt x="1201546" y="0"/>
                  </a:lnTo>
                  <a:lnTo>
                    <a:pt x="1201546" y="1186526"/>
                  </a:lnTo>
                  <a:lnTo>
                    <a:pt x="0" y="1186526"/>
                  </a:lnTo>
                  <a:lnTo>
                    <a:pt x="0" y="0"/>
                  </a:lnTo>
                  <a:close/>
                </a:path>
              </a:pathLst>
            </a:custGeom>
            <a:blipFill rotWithShape="1">
              <a:blip r:embed="rId6">
                <a:alphaModFix/>
              </a:blip>
              <a:stretch>
                <a:fillRect/>
              </a:stretch>
            </a:blipFill>
            <a:ln>
              <a:noFill/>
            </a:ln>
          </p:spPr>
          <p:txBody>
            <a:bodyPr/>
            <a:lstStyle/>
            <a:p>
              <a:endParaRPr lang="x-none"/>
            </a:p>
          </p:txBody>
        </p:sp>
        <p:sp>
          <p:nvSpPr>
            <p:cNvPr id="540" name="Google Shape;540;p22"/>
            <p:cNvSpPr/>
            <p:nvPr/>
          </p:nvSpPr>
          <p:spPr>
            <a:xfrm>
              <a:off x="6109223" y="4327321"/>
              <a:ext cx="1201546" cy="1186526"/>
            </a:xfrm>
            <a:custGeom>
              <a:avLst/>
              <a:gdLst/>
              <a:ahLst/>
              <a:cxnLst/>
              <a:rect l="l" t="t" r="r" b="b"/>
              <a:pathLst>
                <a:path w="1201546" h="1186526" extrusionOk="0">
                  <a:moveTo>
                    <a:pt x="0" y="0"/>
                  </a:moveTo>
                  <a:lnTo>
                    <a:pt x="1201545" y="0"/>
                  </a:lnTo>
                  <a:lnTo>
                    <a:pt x="1201545" y="1186526"/>
                  </a:lnTo>
                  <a:lnTo>
                    <a:pt x="0" y="1186526"/>
                  </a:lnTo>
                  <a:lnTo>
                    <a:pt x="0" y="0"/>
                  </a:lnTo>
                  <a:close/>
                </a:path>
              </a:pathLst>
            </a:custGeom>
            <a:blipFill rotWithShape="1">
              <a:blip r:embed="rId6">
                <a:alphaModFix/>
              </a:blip>
              <a:stretch>
                <a:fillRect/>
              </a:stretch>
            </a:blipFill>
            <a:ln>
              <a:noFill/>
            </a:ln>
          </p:spPr>
          <p:txBody>
            <a:bodyPr/>
            <a:lstStyle/>
            <a:p>
              <a:endParaRPr lang="x-none"/>
            </a:p>
          </p:txBody>
        </p:sp>
        <p:sp>
          <p:nvSpPr>
            <p:cNvPr id="541" name="Google Shape;541;p22"/>
            <p:cNvSpPr/>
            <p:nvPr/>
          </p:nvSpPr>
          <p:spPr>
            <a:xfrm>
              <a:off x="7473394" y="4592658"/>
              <a:ext cx="1201546" cy="1186526"/>
            </a:xfrm>
            <a:custGeom>
              <a:avLst/>
              <a:gdLst/>
              <a:ahLst/>
              <a:cxnLst/>
              <a:rect l="l" t="t" r="r" b="b"/>
              <a:pathLst>
                <a:path w="1201546" h="1186526" extrusionOk="0">
                  <a:moveTo>
                    <a:pt x="0" y="0"/>
                  </a:moveTo>
                  <a:lnTo>
                    <a:pt x="1201545" y="0"/>
                  </a:lnTo>
                  <a:lnTo>
                    <a:pt x="1201545" y="1186527"/>
                  </a:lnTo>
                  <a:lnTo>
                    <a:pt x="0" y="1186527"/>
                  </a:lnTo>
                  <a:lnTo>
                    <a:pt x="0" y="0"/>
                  </a:lnTo>
                  <a:close/>
                </a:path>
              </a:pathLst>
            </a:custGeom>
            <a:blipFill rotWithShape="1">
              <a:blip r:embed="rId6">
                <a:alphaModFix/>
              </a:blip>
              <a:stretch>
                <a:fillRect/>
              </a:stretch>
            </a:blipFill>
            <a:ln>
              <a:noFill/>
            </a:ln>
          </p:spPr>
          <p:txBody>
            <a:bodyPr/>
            <a:lstStyle/>
            <a:p>
              <a:endParaRPr lang="x-none"/>
            </a:p>
          </p:txBody>
        </p:sp>
        <p:sp>
          <p:nvSpPr>
            <p:cNvPr id="542" name="Google Shape;542;p22"/>
            <p:cNvSpPr/>
            <p:nvPr/>
          </p:nvSpPr>
          <p:spPr>
            <a:xfrm rot="-10561022">
              <a:off x="6749753" y="5233566"/>
              <a:ext cx="1201546" cy="1186526"/>
            </a:xfrm>
            <a:custGeom>
              <a:avLst/>
              <a:gdLst/>
              <a:ahLst/>
              <a:cxnLst/>
              <a:rect l="l" t="t" r="r" b="b"/>
              <a:pathLst>
                <a:path w="1201546" h="1186526" extrusionOk="0">
                  <a:moveTo>
                    <a:pt x="0" y="0"/>
                  </a:moveTo>
                  <a:lnTo>
                    <a:pt x="1201545" y="0"/>
                  </a:lnTo>
                  <a:lnTo>
                    <a:pt x="1201545" y="1186526"/>
                  </a:lnTo>
                  <a:lnTo>
                    <a:pt x="0" y="1186526"/>
                  </a:lnTo>
                  <a:lnTo>
                    <a:pt x="0" y="0"/>
                  </a:lnTo>
                  <a:close/>
                </a:path>
              </a:pathLst>
            </a:custGeom>
            <a:blipFill rotWithShape="1">
              <a:blip r:embed="rId6">
                <a:alphaModFix/>
              </a:blip>
              <a:stretch>
                <a:fillRect/>
              </a:stretch>
            </a:blipFill>
            <a:ln>
              <a:noFill/>
            </a:ln>
          </p:spPr>
          <p:txBody>
            <a:bodyPr/>
            <a:lstStyle/>
            <a:p>
              <a:endParaRPr lang="x-none"/>
            </a:p>
          </p:txBody>
        </p:sp>
        <p:sp>
          <p:nvSpPr>
            <p:cNvPr id="543" name="Google Shape;543;p22"/>
            <p:cNvSpPr/>
            <p:nvPr/>
          </p:nvSpPr>
          <p:spPr>
            <a:xfrm rot="-8722749">
              <a:off x="5567278" y="3579582"/>
              <a:ext cx="797433" cy="787465"/>
            </a:xfrm>
            <a:custGeom>
              <a:avLst/>
              <a:gdLst/>
              <a:ahLst/>
              <a:cxnLst/>
              <a:rect l="l" t="t" r="r" b="b"/>
              <a:pathLst>
                <a:path w="797433" h="787465" extrusionOk="0">
                  <a:moveTo>
                    <a:pt x="0" y="0"/>
                  </a:moveTo>
                  <a:lnTo>
                    <a:pt x="797433" y="0"/>
                  </a:lnTo>
                  <a:lnTo>
                    <a:pt x="797433" y="787465"/>
                  </a:lnTo>
                  <a:lnTo>
                    <a:pt x="0" y="787465"/>
                  </a:lnTo>
                  <a:lnTo>
                    <a:pt x="0" y="0"/>
                  </a:lnTo>
                  <a:close/>
                </a:path>
              </a:pathLst>
            </a:custGeom>
            <a:blipFill rotWithShape="1">
              <a:blip r:embed="rId6">
                <a:alphaModFix/>
              </a:blip>
              <a:stretch>
                <a:fillRect/>
              </a:stretch>
            </a:blipFill>
            <a:ln>
              <a:noFill/>
            </a:ln>
          </p:spPr>
          <p:txBody>
            <a:bodyPr/>
            <a:lstStyle/>
            <a:p>
              <a:endParaRPr lang="x-none"/>
            </a:p>
          </p:txBody>
        </p:sp>
        <p:sp>
          <p:nvSpPr>
            <p:cNvPr id="544" name="Google Shape;544;p22"/>
            <p:cNvSpPr/>
            <p:nvPr/>
          </p:nvSpPr>
          <p:spPr>
            <a:xfrm rot="-8722749">
              <a:off x="6497179" y="3454396"/>
              <a:ext cx="797433" cy="787465"/>
            </a:xfrm>
            <a:custGeom>
              <a:avLst/>
              <a:gdLst/>
              <a:ahLst/>
              <a:cxnLst/>
              <a:rect l="l" t="t" r="r" b="b"/>
              <a:pathLst>
                <a:path w="797433" h="787465" extrusionOk="0">
                  <a:moveTo>
                    <a:pt x="0" y="0"/>
                  </a:moveTo>
                  <a:lnTo>
                    <a:pt x="797434" y="0"/>
                  </a:lnTo>
                  <a:lnTo>
                    <a:pt x="797434" y="787466"/>
                  </a:lnTo>
                  <a:lnTo>
                    <a:pt x="0" y="787466"/>
                  </a:lnTo>
                  <a:lnTo>
                    <a:pt x="0" y="0"/>
                  </a:lnTo>
                  <a:close/>
                </a:path>
              </a:pathLst>
            </a:custGeom>
            <a:blipFill rotWithShape="1">
              <a:blip r:embed="rId6">
                <a:alphaModFix/>
              </a:blip>
              <a:stretch>
                <a:fillRect/>
              </a:stretch>
            </a:blipFill>
            <a:ln>
              <a:noFill/>
            </a:ln>
          </p:spPr>
          <p:txBody>
            <a:bodyPr/>
            <a:lstStyle/>
            <a:p>
              <a:endParaRPr lang="x-none"/>
            </a:p>
          </p:txBody>
        </p:sp>
        <p:sp>
          <p:nvSpPr>
            <p:cNvPr id="545" name="Google Shape;545;p22"/>
            <p:cNvSpPr/>
            <p:nvPr/>
          </p:nvSpPr>
          <p:spPr>
            <a:xfrm rot="-8722749">
              <a:off x="5852177" y="2795105"/>
              <a:ext cx="797433" cy="787465"/>
            </a:xfrm>
            <a:custGeom>
              <a:avLst/>
              <a:gdLst/>
              <a:ahLst/>
              <a:cxnLst/>
              <a:rect l="l" t="t" r="r" b="b"/>
              <a:pathLst>
                <a:path w="797433" h="787465" extrusionOk="0">
                  <a:moveTo>
                    <a:pt x="0" y="0"/>
                  </a:moveTo>
                  <a:lnTo>
                    <a:pt x="797434" y="0"/>
                  </a:lnTo>
                  <a:lnTo>
                    <a:pt x="797434" y="787465"/>
                  </a:lnTo>
                  <a:lnTo>
                    <a:pt x="0" y="787465"/>
                  </a:lnTo>
                  <a:lnTo>
                    <a:pt x="0" y="0"/>
                  </a:lnTo>
                  <a:close/>
                </a:path>
              </a:pathLst>
            </a:custGeom>
            <a:blipFill rotWithShape="1">
              <a:blip r:embed="rId6">
                <a:alphaModFix/>
              </a:blip>
              <a:stretch>
                <a:fillRect/>
              </a:stretch>
            </a:blipFill>
            <a:ln>
              <a:noFill/>
            </a:ln>
          </p:spPr>
          <p:txBody>
            <a:bodyPr/>
            <a:lstStyle/>
            <a:p>
              <a:endParaRPr lang="x-none"/>
            </a:p>
          </p:txBody>
        </p:sp>
        <p:sp>
          <p:nvSpPr>
            <p:cNvPr id="546" name="Google Shape;546;p22"/>
            <p:cNvSpPr/>
            <p:nvPr/>
          </p:nvSpPr>
          <p:spPr>
            <a:xfrm rot="2316227">
              <a:off x="6489060" y="2717926"/>
              <a:ext cx="797433" cy="787465"/>
            </a:xfrm>
            <a:custGeom>
              <a:avLst/>
              <a:gdLst/>
              <a:ahLst/>
              <a:cxnLst/>
              <a:rect l="l" t="t" r="r" b="b"/>
              <a:pathLst>
                <a:path w="797433" h="787465" extrusionOk="0">
                  <a:moveTo>
                    <a:pt x="0" y="0"/>
                  </a:moveTo>
                  <a:lnTo>
                    <a:pt x="797433" y="0"/>
                  </a:lnTo>
                  <a:lnTo>
                    <a:pt x="797433" y="787465"/>
                  </a:lnTo>
                  <a:lnTo>
                    <a:pt x="0" y="787465"/>
                  </a:lnTo>
                  <a:lnTo>
                    <a:pt x="0" y="0"/>
                  </a:lnTo>
                  <a:close/>
                </a:path>
              </a:pathLst>
            </a:custGeom>
            <a:blipFill rotWithShape="1">
              <a:blip r:embed="rId6">
                <a:alphaModFix/>
              </a:blip>
              <a:stretch>
                <a:fillRect/>
              </a:stretch>
            </a:blipFill>
            <a:ln>
              <a:noFill/>
            </a:ln>
          </p:spPr>
          <p:txBody>
            <a:bodyPr/>
            <a:lstStyle/>
            <a:p>
              <a:endParaRPr lang="x-none"/>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3"/>
          <p:cNvSpPr/>
          <p:nvPr/>
        </p:nvSpPr>
        <p:spPr>
          <a:xfrm>
            <a:off x="218949" y="1736290"/>
            <a:ext cx="7104933" cy="7191612"/>
          </a:xfrm>
          <a:custGeom>
            <a:avLst/>
            <a:gdLst/>
            <a:ahLst/>
            <a:cxnLst/>
            <a:rect l="l" t="t" r="r" b="b"/>
            <a:pathLst>
              <a:path w="5255260" h="5319374" extrusionOk="0">
                <a:moveTo>
                  <a:pt x="2627630" y="0"/>
                </a:moveTo>
                <a:cubicBezTo>
                  <a:pt x="1176430" y="0"/>
                  <a:pt x="0" y="1190782"/>
                  <a:pt x="0" y="2659687"/>
                </a:cubicBezTo>
                <a:cubicBezTo>
                  <a:pt x="0" y="4128592"/>
                  <a:pt x="1176430" y="5319373"/>
                  <a:pt x="2627630" y="5319373"/>
                </a:cubicBezTo>
                <a:cubicBezTo>
                  <a:pt x="4078830" y="5319373"/>
                  <a:pt x="5255260" y="4128592"/>
                  <a:pt x="5255260" y="2659687"/>
                </a:cubicBezTo>
                <a:cubicBezTo>
                  <a:pt x="5255260" y="1190782"/>
                  <a:pt x="4078830" y="0"/>
                  <a:pt x="2627630" y="0"/>
                </a:cubicBezTo>
                <a:close/>
              </a:path>
            </a:pathLst>
          </a:custGeom>
          <a:blipFill rotWithShape="1">
            <a:blip r:embed="rId3">
              <a:alphaModFix/>
            </a:blip>
            <a:stretch>
              <a:fillRect t="-14074" b="-14074"/>
            </a:stretch>
          </a:blipFill>
          <a:ln w="47625"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24"/>
          <p:cNvSpPr/>
          <p:nvPr/>
        </p:nvSpPr>
        <p:spPr>
          <a:xfrm>
            <a:off x="259840" y="1626275"/>
            <a:ext cx="7023349" cy="7109032"/>
          </a:xfrm>
          <a:custGeom>
            <a:avLst/>
            <a:gdLst/>
            <a:ahLst/>
            <a:cxnLst/>
            <a:rect l="l" t="t" r="r" b="b"/>
            <a:pathLst>
              <a:path w="5255260" h="5319374" extrusionOk="0">
                <a:moveTo>
                  <a:pt x="2627630" y="0"/>
                </a:moveTo>
                <a:cubicBezTo>
                  <a:pt x="1176430" y="0"/>
                  <a:pt x="0" y="1190782"/>
                  <a:pt x="0" y="2659687"/>
                </a:cubicBezTo>
                <a:cubicBezTo>
                  <a:pt x="0" y="4128592"/>
                  <a:pt x="1176430" y="5319373"/>
                  <a:pt x="2627630" y="5319373"/>
                </a:cubicBezTo>
                <a:cubicBezTo>
                  <a:pt x="4078830" y="5319373"/>
                  <a:pt x="5255260" y="4128592"/>
                  <a:pt x="5255260" y="2659687"/>
                </a:cubicBezTo>
                <a:cubicBezTo>
                  <a:pt x="5255260" y="1190782"/>
                  <a:pt x="4078830" y="0"/>
                  <a:pt x="2627630" y="0"/>
                </a:cubicBezTo>
                <a:close/>
              </a:path>
            </a:pathLst>
          </a:custGeom>
          <a:blipFill rotWithShape="1">
            <a:blip r:embed="rId3">
              <a:alphaModFix/>
            </a:blip>
            <a:stretch>
              <a:fillRect l="-15400" t="-3518" r="-25228" b="-3588"/>
            </a:stretch>
          </a:blipFill>
          <a:ln w="47625"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5"/>
          <p:cNvSpPr/>
          <p:nvPr/>
        </p:nvSpPr>
        <p:spPr>
          <a:xfrm>
            <a:off x="194216" y="1711219"/>
            <a:ext cx="7154279" cy="7241560"/>
          </a:xfrm>
          <a:custGeom>
            <a:avLst/>
            <a:gdLst/>
            <a:ahLst/>
            <a:cxnLst/>
            <a:rect l="l" t="t" r="r" b="b"/>
            <a:pathLst>
              <a:path w="5255260" h="5319374" extrusionOk="0">
                <a:moveTo>
                  <a:pt x="2627630" y="0"/>
                </a:moveTo>
                <a:cubicBezTo>
                  <a:pt x="1176430" y="0"/>
                  <a:pt x="0" y="1190782"/>
                  <a:pt x="0" y="2659687"/>
                </a:cubicBezTo>
                <a:cubicBezTo>
                  <a:pt x="0" y="4128592"/>
                  <a:pt x="1176430" y="5319373"/>
                  <a:pt x="2627630" y="5319373"/>
                </a:cubicBezTo>
                <a:cubicBezTo>
                  <a:pt x="4078830" y="5319373"/>
                  <a:pt x="5255260" y="4128592"/>
                  <a:pt x="5255260" y="2659687"/>
                </a:cubicBezTo>
                <a:cubicBezTo>
                  <a:pt x="5255260" y="1190782"/>
                  <a:pt x="4078830" y="0"/>
                  <a:pt x="2627630" y="0"/>
                </a:cubicBezTo>
                <a:close/>
              </a:path>
            </a:pathLst>
          </a:custGeom>
          <a:blipFill rotWithShape="1">
            <a:blip r:embed="rId3">
              <a:alphaModFix/>
            </a:blip>
            <a:stretch>
              <a:fillRect l="-15647" r="-15647"/>
            </a:stretch>
          </a:blipFill>
          <a:ln w="47625"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pSp>
        <p:nvGrpSpPr>
          <p:cNvPr id="566" name="Google Shape;566;p26"/>
          <p:cNvGrpSpPr/>
          <p:nvPr/>
        </p:nvGrpSpPr>
        <p:grpSpPr>
          <a:xfrm>
            <a:off x="205676" y="1436214"/>
            <a:ext cx="7148649" cy="7148649"/>
            <a:chOff x="0" y="0"/>
            <a:chExt cx="812800" cy="812800"/>
          </a:xfrm>
        </p:grpSpPr>
        <p:sp>
          <p:nvSpPr>
            <p:cNvPr id="567" name="Google Shape;567;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69" name="Google Shape;569;p26"/>
          <p:cNvCxnSpPr/>
          <p:nvPr/>
        </p:nvCxnSpPr>
        <p:spPr>
          <a:xfrm rot="10800000" flipH="1">
            <a:off x="1278949" y="2516188"/>
            <a:ext cx="4996101" cy="4996101"/>
          </a:xfrm>
          <a:prstGeom prst="straightConnector1">
            <a:avLst/>
          </a:prstGeom>
          <a:noFill/>
          <a:ln w="95250" cap="flat" cmpd="sng">
            <a:solidFill>
              <a:srgbClr val="000000"/>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4" name="Google Shape;574;p27"/>
          <p:cNvGrpSpPr/>
          <p:nvPr/>
        </p:nvGrpSpPr>
        <p:grpSpPr>
          <a:xfrm>
            <a:off x="205676" y="1771676"/>
            <a:ext cx="7148649" cy="7148649"/>
            <a:chOff x="0" y="0"/>
            <a:chExt cx="812800" cy="812800"/>
          </a:xfrm>
        </p:grpSpPr>
        <p:sp>
          <p:nvSpPr>
            <p:cNvPr id="575" name="Google Shape;575;p2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580"/>
        <p:cNvGrpSpPr/>
        <p:nvPr/>
      </p:nvGrpSpPr>
      <p:grpSpPr>
        <a:xfrm>
          <a:off x="0" y="0"/>
          <a:ext cx="0" cy="0"/>
          <a:chOff x="0" y="0"/>
          <a:chExt cx="0" cy="0"/>
        </a:xfrm>
      </p:grpSpPr>
      <p:grpSp>
        <p:nvGrpSpPr>
          <p:cNvPr id="581" name="Google Shape;581;p28"/>
          <p:cNvGrpSpPr/>
          <p:nvPr/>
        </p:nvGrpSpPr>
        <p:grpSpPr>
          <a:xfrm>
            <a:off x="409686" y="381100"/>
            <a:ext cx="6740627" cy="9813053"/>
            <a:chOff x="0" y="-28575"/>
            <a:chExt cx="1649838" cy="2401846"/>
          </a:xfrm>
        </p:grpSpPr>
        <p:sp>
          <p:nvSpPr>
            <p:cNvPr id="582" name="Google Shape;582;p28"/>
            <p:cNvSpPr/>
            <p:nvPr/>
          </p:nvSpPr>
          <p:spPr>
            <a:xfrm>
              <a:off x="0" y="0"/>
              <a:ext cx="1649838" cy="2373271"/>
            </a:xfrm>
            <a:custGeom>
              <a:avLst/>
              <a:gdLst/>
              <a:ahLst/>
              <a:cxnLst/>
              <a:rect l="l" t="t" r="r" b="b"/>
              <a:pathLst>
                <a:path w="1649838" h="2373271" extrusionOk="0">
                  <a:moveTo>
                    <a:pt x="0" y="0"/>
                  </a:moveTo>
                  <a:lnTo>
                    <a:pt x="1649838" y="0"/>
                  </a:lnTo>
                  <a:lnTo>
                    <a:pt x="1649838" y="2373271"/>
                  </a:lnTo>
                  <a:lnTo>
                    <a:pt x="0" y="2373271"/>
                  </a:lnTo>
                  <a:close/>
                </a:path>
              </a:pathLst>
            </a:custGeom>
            <a:solidFill>
              <a:srgbClr val="FFFFFF"/>
            </a:solidFill>
            <a:ln>
              <a:noFill/>
            </a:ln>
          </p:spPr>
          <p:txBody>
            <a:bodyPr/>
            <a:lstStyle/>
            <a:p>
              <a:endParaRPr lang="x-none"/>
            </a:p>
          </p:txBody>
        </p:sp>
        <p:sp>
          <p:nvSpPr>
            <p:cNvPr id="583" name="Google Shape;583;p28"/>
            <p:cNvSpPr txBox="1"/>
            <p:nvPr/>
          </p:nvSpPr>
          <p:spPr>
            <a:xfrm>
              <a:off x="0" y="-28575"/>
              <a:ext cx="1649838" cy="2401846"/>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aphicFrame>
        <p:nvGraphicFramePr>
          <p:cNvPr id="584" name="Google Shape;584;p28"/>
          <p:cNvGraphicFramePr/>
          <p:nvPr/>
        </p:nvGraphicFramePr>
        <p:xfrm>
          <a:off x="935200" y="2518089"/>
          <a:ext cx="5352450" cy="6730900"/>
        </p:xfrm>
        <a:graphic>
          <a:graphicData uri="http://schemas.openxmlformats.org/drawingml/2006/table">
            <a:tbl>
              <a:tblPr>
                <a:noFill/>
                <a:tableStyleId>{CB8AE0E0-AAE6-4B3F-B2ED-DC5894BAFB3A}</a:tableStyleId>
              </a:tblPr>
              <a:tblGrid>
                <a:gridCol w="1784150">
                  <a:extLst>
                    <a:ext uri="{9D8B030D-6E8A-4147-A177-3AD203B41FA5}">
                      <a16:colId xmlns:a16="http://schemas.microsoft.com/office/drawing/2014/main" xmlns="" val="20000"/>
                    </a:ext>
                  </a:extLst>
                </a:gridCol>
                <a:gridCol w="1784150">
                  <a:extLst>
                    <a:ext uri="{9D8B030D-6E8A-4147-A177-3AD203B41FA5}">
                      <a16:colId xmlns:a16="http://schemas.microsoft.com/office/drawing/2014/main" xmlns="" val="20001"/>
                    </a:ext>
                  </a:extLst>
                </a:gridCol>
                <a:gridCol w="1784150">
                  <a:extLst>
                    <a:ext uri="{9D8B030D-6E8A-4147-A177-3AD203B41FA5}">
                      <a16:colId xmlns:a16="http://schemas.microsoft.com/office/drawing/2014/main" xmlns="" val="20002"/>
                    </a:ext>
                  </a:extLst>
                </a:gridCol>
              </a:tblGrid>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extLst>
                  <a:ext uri="{0D108BD9-81ED-4DB2-BD59-A6C34878D82A}">
                    <a16:rowId xmlns:a16="http://schemas.microsoft.com/office/drawing/2014/main" xmlns="" val="10000"/>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dirty="0"/>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extLst>
                  <a:ext uri="{0D108BD9-81ED-4DB2-BD59-A6C34878D82A}">
                    <a16:rowId xmlns:a16="http://schemas.microsoft.com/office/drawing/2014/main" xmlns="" val="10001"/>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dirty="0"/>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extLst>
                  <a:ext uri="{0D108BD9-81ED-4DB2-BD59-A6C34878D82A}">
                    <a16:rowId xmlns:a16="http://schemas.microsoft.com/office/drawing/2014/main" xmlns="" val="10002"/>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dirty="0"/>
                    </a:p>
                  </a:txBody>
                  <a:tcPr marL="107525" marR="107525" marT="107525" marB="107525" anchor="ctr">
                    <a:lnL w="25275" cap="flat" cmpd="sng">
                      <a:solidFill>
                        <a:srgbClr val="69201B"/>
                      </a:solidFill>
                      <a:prstDash val="solid"/>
                      <a:round/>
                      <a:headEnd type="none" w="sm" len="sm"/>
                      <a:tailEnd type="none" w="sm" len="sm"/>
                    </a:lnL>
                    <a:lnR w="25275" cap="flat" cmpd="sng">
                      <a:solidFill>
                        <a:srgbClr val="69201B"/>
                      </a:solidFill>
                      <a:prstDash val="solid"/>
                      <a:round/>
                      <a:headEnd type="none" w="sm" len="sm"/>
                      <a:tailEnd type="none" w="sm" len="sm"/>
                    </a:lnR>
                    <a:lnT w="25275" cap="flat" cmpd="sng">
                      <a:solidFill>
                        <a:srgbClr val="69201B"/>
                      </a:solidFill>
                      <a:prstDash val="solid"/>
                      <a:round/>
                      <a:headEnd type="none" w="sm" len="sm"/>
                      <a:tailEnd type="none" w="sm" len="sm"/>
                    </a:lnT>
                    <a:lnB w="25275" cap="flat" cmpd="sng">
                      <a:solidFill>
                        <a:srgbClr val="69201B"/>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grpSp>
        <p:nvGrpSpPr>
          <p:cNvPr id="585" name="Google Shape;585;p28"/>
          <p:cNvGrpSpPr/>
          <p:nvPr/>
        </p:nvGrpSpPr>
        <p:grpSpPr>
          <a:xfrm>
            <a:off x="1030781" y="2603490"/>
            <a:ext cx="377441" cy="377441"/>
            <a:chOff x="0" y="0"/>
            <a:chExt cx="812800" cy="812800"/>
          </a:xfrm>
        </p:grpSpPr>
        <p:sp>
          <p:nvSpPr>
            <p:cNvPr id="586" name="Google Shape;586;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88" name="Google Shape;588;p28"/>
          <p:cNvGrpSpPr/>
          <p:nvPr/>
        </p:nvGrpSpPr>
        <p:grpSpPr>
          <a:xfrm>
            <a:off x="1030781" y="4385054"/>
            <a:ext cx="377441" cy="377441"/>
            <a:chOff x="0" y="0"/>
            <a:chExt cx="812800" cy="812800"/>
          </a:xfrm>
        </p:grpSpPr>
        <p:sp>
          <p:nvSpPr>
            <p:cNvPr id="589" name="Google Shape;589;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91" name="Google Shape;591;p28"/>
          <p:cNvGrpSpPr/>
          <p:nvPr/>
        </p:nvGrpSpPr>
        <p:grpSpPr>
          <a:xfrm>
            <a:off x="1030781" y="6166618"/>
            <a:ext cx="377441" cy="377441"/>
            <a:chOff x="0" y="0"/>
            <a:chExt cx="812800" cy="812800"/>
          </a:xfrm>
        </p:grpSpPr>
        <p:sp>
          <p:nvSpPr>
            <p:cNvPr id="592" name="Google Shape;592;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94" name="Google Shape;594;p28"/>
          <p:cNvGrpSpPr/>
          <p:nvPr/>
        </p:nvGrpSpPr>
        <p:grpSpPr>
          <a:xfrm>
            <a:off x="1030781" y="7948183"/>
            <a:ext cx="377441" cy="377441"/>
            <a:chOff x="0" y="0"/>
            <a:chExt cx="812800" cy="812800"/>
          </a:xfrm>
        </p:grpSpPr>
        <p:sp>
          <p:nvSpPr>
            <p:cNvPr id="595" name="Google Shape;595;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97" name="Google Shape;597;p28"/>
          <p:cNvGrpSpPr/>
          <p:nvPr/>
        </p:nvGrpSpPr>
        <p:grpSpPr>
          <a:xfrm>
            <a:off x="4810278" y="2603490"/>
            <a:ext cx="377441" cy="377441"/>
            <a:chOff x="0" y="0"/>
            <a:chExt cx="812800" cy="812800"/>
          </a:xfrm>
        </p:grpSpPr>
        <p:sp>
          <p:nvSpPr>
            <p:cNvPr id="598" name="Google Shape;598;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00" name="Google Shape;600;p28"/>
          <p:cNvGrpSpPr/>
          <p:nvPr/>
        </p:nvGrpSpPr>
        <p:grpSpPr>
          <a:xfrm>
            <a:off x="4810278" y="4385054"/>
            <a:ext cx="377441" cy="377441"/>
            <a:chOff x="0" y="0"/>
            <a:chExt cx="812800" cy="812800"/>
          </a:xfrm>
        </p:grpSpPr>
        <p:sp>
          <p:nvSpPr>
            <p:cNvPr id="601" name="Google Shape;601;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03" name="Google Shape;603;p28"/>
          <p:cNvGrpSpPr/>
          <p:nvPr/>
        </p:nvGrpSpPr>
        <p:grpSpPr>
          <a:xfrm>
            <a:off x="4810278" y="6166618"/>
            <a:ext cx="377441" cy="377441"/>
            <a:chOff x="0" y="0"/>
            <a:chExt cx="812800" cy="812800"/>
          </a:xfrm>
        </p:grpSpPr>
        <p:sp>
          <p:nvSpPr>
            <p:cNvPr id="604" name="Google Shape;604;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06" name="Google Shape;606;p28"/>
          <p:cNvGrpSpPr/>
          <p:nvPr/>
        </p:nvGrpSpPr>
        <p:grpSpPr>
          <a:xfrm>
            <a:off x="4810278" y="7948183"/>
            <a:ext cx="377441" cy="377441"/>
            <a:chOff x="0" y="0"/>
            <a:chExt cx="812800" cy="812800"/>
          </a:xfrm>
        </p:grpSpPr>
        <p:sp>
          <p:nvSpPr>
            <p:cNvPr id="607" name="Google Shape;607;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09" name="Google Shape;609;p28"/>
          <p:cNvGrpSpPr/>
          <p:nvPr/>
        </p:nvGrpSpPr>
        <p:grpSpPr>
          <a:xfrm>
            <a:off x="2920529" y="2603490"/>
            <a:ext cx="377441" cy="377441"/>
            <a:chOff x="0" y="0"/>
            <a:chExt cx="812800" cy="812800"/>
          </a:xfrm>
        </p:grpSpPr>
        <p:sp>
          <p:nvSpPr>
            <p:cNvPr id="610" name="Google Shape;610;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2" name="Google Shape;612;p28"/>
          <p:cNvGrpSpPr/>
          <p:nvPr/>
        </p:nvGrpSpPr>
        <p:grpSpPr>
          <a:xfrm>
            <a:off x="2920529" y="4385054"/>
            <a:ext cx="377441" cy="377441"/>
            <a:chOff x="0" y="0"/>
            <a:chExt cx="812800" cy="812800"/>
          </a:xfrm>
        </p:grpSpPr>
        <p:sp>
          <p:nvSpPr>
            <p:cNvPr id="613" name="Google Shape;613;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5" name="Google Shape;615;p28"/>
          <p:cNvGrpSpPr/>
          <p:nvPr/>
        </p:nvGrpSpPr>
        <p:grpSpPr>
          <a:xfrm>
            <a:off x="2920529" y="6166618"/>
            <a:ext cx="377441" cy="377441"/>
            <a:chOff x="0" y="0"/>
            <a:chExt cx="812800" cy="812800"/>
          </a:xfrm>
        </p:grpSpPr>
        <p:sp>
          <p:nvSpPr>
            <p:cNvPr id="616" name="Google Shape;616;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8" name="Google Shape;618;p28"/>
          <p:cNvGrpSpPr/>
          <p:nvPr/>
        </p:nvGrpSpPr>
        <p:grpSpPr>
          <a:xfrm>
            <a:off x="2920529" y="7948183"/>
            <a:ext cx="377441" cy="377441"/>
            <a:chOff x="0" y="0"/>
            <a:chExt cx="812800" cy="812800"/>
          </a:xfrm>
        </p:grpSpPr>
        <p:sp>
          <p:nvSpPr>
            <p:cNvPr id="619" name="Google Shape;619;p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8"/>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21" name="Google Shape;621;p28"/>
          <p:cNvSpPr/>
          <p:nvPr/>
        </p:nvSpPr>
        <p:spPr>
          <a:xfrm>
            <a:off x="5084692" y="7620812"/>
            <a:ext cx="1179127" cy="1401637"/>
          </a:xfrm>
          <a:custGeom>
            <a:avLst/>
            <a:gdLst/>
            <a:ahLst/>
            <a:cxnLst/>
            <a:rect l="l" t="t" r="r" b="b"/>
            <a:pathLst>
              <a:path w="1179127" h="1401637" extrusionOk="0">
                <a:moveTo>
                  <a:pt x="0" y="0"/>
                </a:moveTo>
                <a:lnTo>
                  <a:pt x="1179127" y="0"/>
                </a:lnTo>
                <a:lnTo>
                  <a:pt x="1179127" y="1401637"/>
                </a:lnTo>
                <a:lnTo>
                  <a:pt x="0" y="1401637"/>
                </a:lnTo>
                <a:lnTo>
                  <a:pt x="0" y="0"/>
                </a:lnTo>
                <a:close/>
              </a:path>
            </a:pathLst>
          </a:custGeom>
          <a:blipFill rotWithShape="1">
            <a:blip r:embed="rId3">
              <a:alphaModFix/>
            </a:blip>
            <a:stretch>
              <a:fillRect/>
            </a:stretch>
          </a:blipFill>
          <a:ln>
            <a:noFill/>
          </a:ln>
        </p:spPr>
        <p:txBody>
          <a:bodyPr/>
          <a:lstStyle/>
          <a:p>
            <a:endParaRPr lang="x-none"/>
          </a:p>
        </p:txBody>
      </p:sp>
      <p:sp>
        <p:nvSpPr>
          <p:cNvPr id="622" name="Google Shape;622;p28"/>
          <p:cNvSpPr/>
          <p:nvPr/>
        </p:nvSpPr>
        <p:spPr>
          <a:xfrm>
            <a:off x="3169310" y="7500519"/>
            <a:ext cx="1314208" cy="1346023"/>
          </a:xfrm>
          <a:custGeom>
            <a:avLst/>
            <a:gdLst/>
            <a:ahLst/>
            <a:cxnLst/>
            <a:rect l="l" t="t" r="r" b="b"/>
            <a:pathLst>
              <a:path w="1314208" h="1346023" extrusionOk="0">
                <a:moveTo>
                  <a:pt x="0" y="0"/>
                </a:moveTo>
                <a:lnTo>
                  <a:pt x="1314208" y="0"/>
                </a:lnTo>
                <a:lnTo>
                  <a:pt x="1314208" y="1346023"/>
                </a:lnTo>
                <a:lnTo>
                  <a:pt x="0" y="1346023"/>
                </a:lnTo>
                <a:lnTo>
                  <a:pt x="0" y="0"/>
                </a:lnTo>
                <a:close/>
              </a:path>
            </a:pathLst>
          </a:custGeom>
          <a:blipFill rotWithShape="1">
            <a:blip r:embed="rId4">
              <a:alphaModFix/>
            </a:blip>
            <a:stretch>
              <a:fillRect/>
            </a:stretch>
          </a:blipFill>
          <a:ln>
            <a:noFill/>
          </a:ln>
        </p:spPr>
        <p:txBody>
          <a:bodyPr/>
          <a:lstStyle/>
          <a:p>
            <a:endParaRPr lang="x-none"/>
          </a:p>
        </p:txBody>
      </p:sp>
      <p:sp>
        <p:nvSpPr>
          <p:cNvPr id="623" name="Google Shape;623;p28"/>
          <p:cNvSpPr/>
          <p:nvPr/>
        </p:nvSpPr>
        <p:spPr>
          <a:xfrm>
            <a:off x="5038564" y="2541705"/>
            <a:ext cx="1221956" cy="1499333"/>
          </a:xfrm>
          <a:custGeom>
            <a:avLst/>
            <a:gdLst/>
            <a:ahLst/>
            <a:cxnLst/>
            <a:rect l="l" t="t" r="r" b="b"/>
            <a:pathLst>
              <a:path w="1221956" h="1499333" extrusionOk="0">
                <a:moveTo>
                  <a:pt x="0" y="0"/>
                </a:moveTo>
                <a:lnTo>
                  <a:pt x="1221956" y="0"/>
                </a:lnTo>
                <a:lnTo>
                  <a:pt x="1221956" y="1499333"/>
                </a:lnTo>
                <a:lnTo>
                  <a:pt x="0" y="1499333"/>
                </a:lnTo>
                <a:lnTo>
                  <a:pt x="0" y="0"/>
                </a:lnTo>
                <a:close/>
              </a:path>
            </a:pathLst>
          </a:custGeom>
          <a:blipFill rotWithShape="1">
            <a:blip r:embed="rId5">
              <a:alphaModFix/>
            </a:blip>
            <a:stretch>
              <a:fillRect/>
            </a:stretch>
          </a:blipFill>
          <a:ln>
            <a:noFill/>
          </a:ln>
        </p:spPr>
        <p:txBody>
          <a:bodyPr/>
          <a:lstStyle/>
          <a:p>
            <a:endParaRPr lang="x-none"/>
          </a:p>
        </p:txBody>
      </p:sp>
      <p:sp>
        <p:nvSpPr>
          <p:cNvPr id="624" name="Google Shape;624;p28"/>
          <p:cNvSpPr/>
          <p:nvPr/>
        </p:nvSpPr>
        <p:spPr>
          <a:xfrm>
            <a:off x="3331035" y="4257296"/>
            <a:ext cx="897931" cy="1340195"/>
          </a:xfrm>
          <a:custGeom>
            <a:avLst/>
            <a:gdLst/>
            <a:ahLst/>
            <a:cxnLst/>
            <a:rect l="l" t="t" r="r" b="b"/>
            <a:pathLst>
              <a:path w="897931" h="1340195" extrusionOk="0">
                <a:moveTo>
                  <a:pt x="0" y="0"/>
                </a:moveTo>
                <a:lnTo>
                  <a:pt x="897930" y="0"/>
                </a:lnTo>
                <a:lnTo>
                  <a:pt x="897930" y="1340195"/>
                </a:lnTo>
                <a:lnTo>
                  <a:pt x="0" y="1340195"/>
                </a:lnTo>
                <a:lnTo>
                  <a:pt x="0" y="0"/>
                </a:lnTo>
                <a:close/>
              </a:path>
            </a:pathLst>
          </a:custGeom>
          <a:blipFill rotWithShape="1">
            <a:blip r:embed="rId6">
              <a:alphaModFix/>
            </a:blip>
            <a:stretch>
              <a:fillRect/>
            </a:stretch>
          </a:blipFill>
          <a:ln>
            <a:noFill/>
          </a:ln>
        </p:spPr>
        <p:txBody>
          <a:bodyPr/>
          <a:lstStyle/>
          <a:p>
            <a:endParaRPr lang="x-none"/>
          </a:p>
        </p:txBody>
      </p:sp>
      <p:sp>
        <p:nvSpPr>
          <p:cNvPr id="625" name="Google Shape;625;p28"/>
          <p:cNvSpPr/>
          <p:nvPr/>
        </p:nvSpPr>
        <p:spPr>
          <a:xfrm>
            <a:off x="1482364" y="7601950"/>
            <a:ext cx="972941" cy="1377616"/>
          </a:xfrm>
          <a:custGeom>
            <a:avLst/>
            <a:gdLst/>
            <a:ahLst/>
            <a:cxnLst/>
            <a:rect l="l" t="t" r="r" b="b"/>
            <a:pathLst>
              <a:path w="972941" h="1377616" extrusionOk="0">
                <a:moveTo>
                  <a:pt x="0" y="0"/>
                </a:moveTo>
                <a:lnTo>
                  <a:pt x="972941" y="0"/>
                </a:lnTo>
                <a:lnTo>
                  <a:pt x="972941" y="1377616"/>
                </a:lnTo>
                <a:lnTo>
                  <a:pt x="0" y="1377616"/>
                </a:lnTo>
                <a:lnTo>
                  <a:pt x="0" y="0"/>
                </a:lnTo>
                <a:close/>
              </a:path>
            </a:pathLst>
          </a:custGeom>
          <a:blipFill rotWithShape="1">
            <a:blip r:embed="rId7">
              <a:alphaModFix/>
            </a:blip>
            <a:stretch>
              <a:fillRect/>
            </a:stretch>
          </a:blipFill>
          <a:ln>
            <a:noFill/>
          </a:ln>
        </p:spPr>
        <p:txBody>
          <a:bodyPr/>
          <a:lstStyle/>
          <a:p>
            <a:endParaRPr lang="x-none"/>
          </a:p>
        </p:txBody>
      </p:sp>
      <p:sp>
        <p:nvSpPr>
          <p:cNvPr id="626" name="Google Shape;626;p28"/>
          <p:cNvSpPr txBox="1"/>
          <p:nvPr/>
        </p:nvSpPr>
        <p:spPr>
          <a:xfrm>
            <a:off x="935200" y="7168546"/>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Melc</a:t>
            </a:r>
            <a:endParaRPr dirty="0"/>
          </a:p>
        </p:txBody>
      </p:sp>
      <p:sp>
        <p:nvSpPr>
          <p:cNvPr id="627" name="Google Shape;627;p28"/>
          <p:cNvSpPr txBox="1"/>
          <p:nvPr/>
        </p:nvSpPr>
        <p:spPr>
          <a:xfrm>
            <a:off x="2829456" y="7143832"/>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Apă</a:t>
            </a:r>
            <a:endParaRPr dirty="0"/>
          </a:p>
        </p:txBody>
      </p:sp>
      <p:sp>
        <p:nvSpPr>
          <p:cNvPr id="628" name="Google Shape;628;p28"/>
          <p:cNvSpPr txBox="1"/>
          <p:nvPr/>
        </p:nvSpPr>
        <p:spPr>
          <a:xfrm>
            <a:off x="4513643" y="7143832"/>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Furnică</a:t>
            </a:r>
            <a:endParaRPr dirty="0"/>
          </a:p>
        </p:txBody>
      </p:sp>
      <p:sp>
        <p:nvSpPr>
          <p:cNvPr id="629" name="Google Shape;629;p28"/>
          <p:cNvSpPr/>
          <p:nvPr/>
        </p:nvSpPr>
        <p:spPr>
          <a:xfrm>
            <a:off x="1073242" y="6401901"/>
            <a:ext cx="1642902" cy="811183"/>
          </a:xfrm>
          <a:custGeom>
            <a:avLst/>
            <a:gdLst/>
            <a:ahLst/>
            <a:cxnLst/>
            <a:rect l="l" t="t" r="r" b="b"/>
            <a:pathLst>
              <a:path w="1642902" h="811183" extrusionOk="0">
                <a:moveTo>
                  <a:pt x="0" y="0"/>
                </a:moveTo>
                <a:lnTo>
                  <a:pt x="1642902" y="0"/>
                </a:lnTo>
                <a:lnTo>
                  <a:pt x="1642902" y="811183"/>
                </a:lnTo>
                <a:lnTo>
                  <a:pt x="0" y="811183"/>
                </a:lnTo>
                <a:lnTo>
                  <a:pt x="0" y="0"/>
                </a:lnTo>
                <a:close/>
              </a:path>
            </a:pathLst>
          </a:custGeom>
          <a:blipFill rotWithShape="1">
            <a:blip r:embed="rId8">
              <a:alphaModFix/>
            </a:blip>
            <a:stretch>
              <a:fillRect/>
            </a:stretch>
          </a:blipFill>
          <a:ln>
            <a:noFill/>
          </a:ln>
        </p:spPr>
        <p:txBody>
          <a:bodyPr/>
          <a:lstStyle/>
          <a:p>
            <a:endParaRPr lang="x-none"/>
          </a:p>
        </p:txBody>
      </p:sp>
      <p:sp>
        <p:nvSpPr>
          <p:cNvPr id="630" name="Google Shape;630;p28"/>
          <p:cNvSpPr/>
          <p:nvPr/>
        </p:nvSpPr>
        <p:spPr>
          <a:xfrm>
            <a:off x="4664073" y="6155468"/>
            <a:ext cx="1526086" cy="1175086"/>
          </a:xfrm>
          <a:custGeom>
            <a:avLst/>
            <a:gdLst/>
            <a:ahLst/>
            <a:cxnLst/>
            <a:rect l="l" t="t" r="r" b="b"/>
            <a:pathLst>
              <a:path w="1526086" h="1175086" extrusionOk="0">
                <a:moveTo>
                  <a:pt x="0" y="0"/>
                </a:moveTo>
                <a:lnTo>
                  <a:pt x="1526086" y="0"/>
                </a:lnTo>
                <a:lnTo>
                  <a:pt x="1526086" y="1175086"/>
                </a:lnTo>
                <a:lnTo>
                  <a:pt x="0" y="1175086"/>
                </a:lnTo>
                <a:lnTo>
                  <a:pt x="0" y="0"/>
                </a:lnTo>
                <a:close/>
              </a:path>
            </a:pathLst>
          </a:custGeom>
          <a:blipFill rotWithShape="1">
            <a:blip r:embed="rId9">
              <a:alphaModFix/>
            </a:blip>
            <a:stretch>
              <a:fillRect/>
            </a:stretch>
          </a:blipFill>
          <a:ln>
            <a:noFill/>
          </a:ln>
        </p:spPr>
        <p:txBody>
          <a:bodyPr/>
          <a:lstStyle/>
          <a:p>
            <a:endParaRPr lang="x-none"/>
          </a:p>
        </p:txBody>
      </p:sp>
      <p:sp>
        <p:nvSpPr>
          <p:cNvPr id="631" name="Google Shape;631;p28"/>
          <p:cNvSpPr/>
          <p:nvPr/>
        </p:nvSpPr>
        <p:spPr>
          <a:xfrm>
            <a:off x="1335303" y="4271396"/>
            <a:ext cx="1168207" cy="1287281"/>
          </a:xfrm>
          <a:custGeom>
            <a:avLst/>
            <a:gdLst/>
            <a:ahLst/>
            <a:cxnLst/>
            <a:rect l="l" t="t" r="r" b="b"/>
            <a:pathLst>
              <a:path w="1168207" h="1287281" extrusionOk="0">
                <a:moveTo>
                  <a:pt x="0" y="0"/>
                </a:moveTo>
                <a:lnTo>
                  <a:pt x="1168207" y="0"/>
                </a:lnTo>
                <a:lnTo>
                  <a:pt x="1168207" y="1287281"/>
                </a:lnTo>
                <a:lnTo>
                  <a:pt x="0" y="1287281"/>
                </a:lnTo>
                <a:lnTo>
                  <a:pt x="0" y="0"/>
                </a:lnTo>
                <a:close/>
              </a:path>
            </a:pathLst>
          </a:custGeom>
          <a:blipFill rotWithShape="1">
            <a:blip r:embed="rId10">
              <a:alphaModFix/>
            </a:blip>
            <a:stretch>
              <a:fillRect/>
            </a:stretch>
          </a:blipFill>
          <a:ln>
            <a:noFill/>
          </a:ln>
        </p:spPr>
        <p:txBody>
          <a:bodyPr/>
          <a:lstStyle/>
          <a:p>
            <a:endParaRPr lang="x-none"/>
          </a:p>
        </p:txBody>
      </p:sp>
      <p:sp>
        <p:nvSpPr>
          <p:cNvPr id="632" name="Google Shape;632;p28"/>
          <p:cNvSpPr/>
          <p:nvPr/>
        </p:nvSpPr>
        <p:spPr>
          <a:xfrm rot="-1320000">
            <a:off x="1167216" y="2502006"/>
            <a:ext cx="1496612" cy="1356305"/>
          </a:xfrm>
          <a:custGeom>
            <a:avLst/>
            <a:gdLst/>
            <a:ahLst/>
            <a:cxnLst/>
            <a:rect l="l" t="t" r="r" b="b"/>
            <a:pathLst>
              <a:path w="1496612" h="1356305" extrusionOk="0">
                <a:moveTo>
                  <a:pt x="0" y="0"/>
                </a:moveTo>
                <a:lnTo>
                  <a:pt x="1496612" y="0"/>
                </a:lnTo>
                <a:lnTo>
                  <a:pt x="1496612" y="1356305"/>
                </a:lnTo>
                <a:lnTo>
                  <a:pt x="0" y="1356305"/>
                </a:lnTo>
                <a:lnTo>
                  <a:pt x="0" y="0"/>
                </a:lnTo>
                <a:close/>
              </a:path>
            </a:pathLst>
          </a:custGeom>
          <a:blipFill rotWithShape="1">
            <a:blip r:embed="rId11">
              <a:alphaModFix/>
            </a:blip>
            <a:stretch>
              <a:fillRect/>
            </a:stretch>
          </a:blipFill>
          <a:ln>
            <a:noFill/>
          </a:ln>
        </p:spPr>
        <p:txBody>
          <a:bodyPr/>
          <a:lstStyle/>
          <a:p>
            <a:endParaRPr lang="x-none"/>
          </a:p>
        </p:txBody>
      </p:sp>
      <p:sp>
        <p:nvSpPr>
          <p:cNvPr id="633" name="Google Shape;633;p28"/>
          <p:cNvSpPr/>
          <p:nvPr/>
        </p:nvSpPr>
        <p:spPr>
          <a:xfrm>
            <a:off x="4997303" y="4199699"/>
            <a:ext cx="1131479" cy="1405564"/>
          </a:xfrm>
          <a:custGeom>
            <a:avLst/>
            <a:gdLst/>
            <a:ahLst/>
            <a:cxnLst/>
            <a:rect l="l" t="t" r="r" b="b"/>
            <a:pathLst>
              <a:path w="1131479" h="1405564" extrusionOk="0">
                <a:moveTo>
                  <a:pt x="0" y="0"/>
                </a:moveTo>
                <a:lnTo>
                  <a:pt x="1131479" y="0"/>
                </a:lnTo>
                <a:lnTo>
                  <a:pt x="1131479" y="1405564"/>
                </a:lnTo>
                <a:lnTo>
                  <a:pt x="0" y="1405564"/>
                </a:lnTo>
                <a:lnTo>
                  <a:pt x="0" y="0"/>
                </a:lnTo>
                <a:close/>
              </a:path>
            </a:pathLst>
          </a:custGeom>
          <a:blipFill rotWithShape="1">
            <a:blip r:embed="rId12">
              <a:alphaModFix/>
            </a:blip>
            <a:stretch>
              <a:fillRect/>
            </a:stretch>
          </a:blipFill>
          <a:ln>
            <a:noFill/>
          </a:ln>
        </p:spPr>
        <p:txBody>
          <a:bodyPr/>
          <a:lstStyle/>
          <a:p>
            <a:endParaRPr lang="x-none"/>
          </a:p>
        </p:txBody>
      </p:sp>
      <p:sp>
        <p:nvSpPr>
          <p:cNvPr id="634" name="Google Shape;634;p28"/>
          <p:cNvSpPr/>
          <p:nvPr/>
        </p:nvSpPr>
        <p:spPr>
          <a:xfrm>
            <a:off x="2780003" y="2587202"/>
            <a:ext cx="1672685" cy="1113096"/>
          </a:xfrm>
          <a:custGeom>
            <a:avLst/>
            <a:gdLst/>
            <a:ahLst/>
            <a:cxnLst/>
            <a:rect l="l" t="t" r="r" b="b"/>
            <a:pathLst>
              <a:path w="1672685" h="1113096" extrusionOk="0">
                <a:moveTo>
                  <a:pt x="0" y="0"/>
                </a:moveTo>
                <a:lnTo>
                  <a:pt x="1672685" y="0"/>
                </a:lnTo>
                <a:lnTo>
                  <a:pt x="1672685" y="1113096"/>
                </a:lnTo>
                <a:lnTo>
                  <a:pt x="0" y="1113096"/>
                </a:lnTo>
                <a:lnTo>
                  <a:pt x="0" y="0"/>
                </a:lnTo>
                <a:close/>
              </a:path>
            </a:pathLst>
          </a:custGeom>
          <a:blipFill rotWithShape="1">
            <a:blip r:embed="rId13">
              <a:alphaModFix/>
            </a:blip>
            <a:stretch>
              <a:fillRect/>
            </a:stretch>
          </a:blipFill>
          <a:ln>
            <a:noFill/>
          </a:ln>
        </p:spPr>
        <p:txBody>
          <a:bodyPr/>
          <a:lstStyle/>
          <a:p>
            <a:endParaRPr lang="x-none"/>
          </a:p>
        </p:txBody>
      </p:sp>
      <p:sp>
        <p:nvSpPr>
          <p:cNvPr id="635" name="Google Shape;635;p28"/>
          <p:cNvSpPr/>
          <p:nvPr/>
        </p:nvSpPr>
        <p:spPr>
          <a:xfrm>
            <a:off x="3373300" y="5919478"/>
            <a:ext cx="813400" cy="1352645"/>
          </a:xfrm>
          <a:custGeom>
            <a:avLst/>
            <a:gdLst/>
            <a:ahLst/>
            <a:cxnLst/>
            <a:rect l="l" t="t" r="r" b="b"/>
            <a:pathLst>
              <a:path w="813400" h="1352645" extrusionOk="0">
                <a:moveTo>
                  <a:pt x="0" y="0"/>
                </a:moveTo>
                <a:lnTo>
                  <a:pt x="813400" y="0"/>
                </a:lnTo>
                <a:lnTo>
                  <a:pt x="813400" y="1352645"/>
                </a:lnTo>
                <a:lnTo>
                  <a:pt x="0" y="1352645"/>
                </a:lnTo>
                <a:lnTo>
                  <a:pt x="0" y="0"/>
                </a:lnTo>
                <a:close/>
              </a:path>
            </a:pathLst>
          </a:custGeom>
          <a:blipFill rotWithShape="1">
            <a:blip r:embed="rId14">
              <a:alphaModFix/>
            </a:blip>
            <a:stretch>
              <a:fillRect/>
            </a:stretch>
          </a:blipFill>
          <a:ln>
            <a:noFill/>
          </a:ln>
        </p:spPr>
        <p:txBody>
          <a:bodyPr/>
          <a:lstStyle/>
          <a:p>
            <a:endParaRPr lang="x-none"/>
          </a:p>
        </p:txBody>
      </p:sp>
      <p:sp>
        <p:nvSpPr>
          <p:cNvPr id="636" name="Google Shape;636;p28"/>
          <p:cNvSpPr txBox="1"/>
          <p:nvPr/>
        </p:nvSpPr>
        <p:spPr>
          <a:xfrm>
            <a:off x="935200" y="8851254"/>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Ciupercă</a:t>
            </a:r>
            <a:endParaRPr dirty="0"/>
          </a:p>
        </p:txBody>
      </p:sp>
      <p:sp>
        <p:nvSpPr>
          <p:cNvPr id="637" name="Google Shape;637;p28"/>
          <p:cNvSpPr txBox="1"/>
          <p:nvPr/>
        </p:nvSpPr>
        <p:spPr>
          <a:xfrm>
            <a:off x="924952" y="3811112"/>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Frunză</a:t>
            </a:r>
            <a:endParaRPr dirty="0"/>
          </a:p>
        </p:txBody>
      </p:sp>
      <p:sp>
        <p:nvSpPr>
          <p:cNvPr id="638" name="Google Shape;638;p28"/>
          <p:cNvSpPr txBox="1"/>
          <p:nvPr/>
        </p:nvSpPr>
        <p:spPr>
          <a:xfrm>
            <a:off x="2669072" y="3798755"/>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Buștean</a:t>
            </a:r>
            <a:endParaRPr dirty="0"/>
          </a:p>
        </p:txBody>
      </p:sp>
      <p:sp>
        <p:nvSpPr>
          <p:cNvPr id="640" name="Google Shape;640;p28"/>
          <p:cNvSpPr txBox="1"/>
          <p:nvPr/>
        </p:nvSpPr>
        <p:spPr>
          <a:xfrm>
            <a:off x="935200" y="1123250"/>
            <a:ext cx="5689600" cy="181870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209" b="0" i="0" u="none" strike="noStrike" cap="none" dirty="0">
                <a:solidFill>
                  <a:srgbClr val="69201B"/>
                </a:solidFill>
                <a:latin typeface="Shadows Into Light"/>
                <a:ea typeface="Shadows Into Light"/>
                <a:cs typeface="Shadows Into Light"/>
                <a:sym typeface="Shadows Into Light"/>
              </a:rPr>
              <a:t>VÂNĂTOAREA DE COMORI A CREATIEI</a:t>
            </a:r>
            <a:endParaRPr dirty="0"/>
          </a:p>
          <a:p>
            <a:pPr marL="0" marR="0" lvl="0" indent="0" algn="ctr" rtl="0">
              <a:lnSpc>
                <a:spcPct val="100000"/>
              </a:lnSpc>
              <a:spcBef>
                <a:spcPts val="0"/>
              </a:spcBef>
              <a:spcAft>
                <a:spcPts val="0"/>
              </a:spcAft>
              <a:buNone/>
            </a:pPr>
            <a:endParaRPr dirty="0"/>
          </a:p>
        </p:txBody>
      </p:sp>
      <p:sp>
        <p:nvSpPr>
          <p:cNvPr id="641" name="Google Shape;641;p28"/>
          <p:cNvSpPr txBox="1"/>
          <p:nvPr/>
        </p:nvSpPr>
        <p:spPr>
          <a:xfrm>
            <a:off x="935200" y="5510551"/>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b="0" i="0" u="none" strike="noStrike" cap="none" dirty="0" err="1">
                <a:solidFill>
                  <a:srgbClr val="000000"/>
                </a:solidFill>
                <a:latin typeface="Shadows Into Light"/>
                <a:ea typeface="Shadows Into Light"/>
                <a:cs typeface="Shadows Into Light"/>
                <a:sym typeface="Shadows Into Light"/>
              </a:rPr>
              <a:t>Floare</a:t>
            </a:r>
            <a:endParaRPr dirty="0"/>
          </a:p>
        </p:txBody>
      </p:sp>
      <p:sp>
        <p:nvSpPr>
          <p:cNvPr id="642" name="Google Shape;642;p28"/>
          <p:cNvSpPr txBox="1"/>
          <p:nvPr/>
        </p:nvSpPr>
        <p:spPr>
          <a:xfrm>
            <a:off x="2829456" y="5498194"/>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b="0" i="0" u="none" strike="noStrike" cap="none" dirty="0">
                <a:solidFill>
                  <a:srgbClr val="000000"/>
                </a:solidFill>
                <a:latin typeface="Shadows Into Light"/>
                <a:ea typeface="Shadows Into Light"/>
                <a:cs typeface="Shadows Into Light"/>
                <a:sym typeface="Shadows Into Light"/>
              </a:rPr>
              <a:t>Animal mic</a:t>
            </a:r>
            <a:endParaRPr dirty="0"/>
          </a:p>
        </p:txBody>
      </p:sp>
      <p:sp>
        <p:nvSpPr>
          <p:cNvPr id="643" name="Google Shape;643;p28"/>
          <p:cNvSpPr txBox="1"/>
          <p:nvPr/>
        </p:nvSpPr>
        <p:spPr>
          <a:xfrm>
            <a:off x="4501286" y="5498194"/>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b="0" i="0" u="none" strike="noStrike" cap="none" dirty="0" err="1">
                <a:solidFill>
                  <a:srgbClr val="000000"/>
                </a:solidFill>
                <a:latin typeface="Shadows Into Light"/>
                <a:ea typeface="Shadows Into Light"/>
                <a:cs typeface="Shadows Into Light"/>
                <a:sym typeface="Shadows Into Light"/>
              </a:rPr>
              <a:t>Buburuză</a:t>
            </a:r>
            <a:endParaRPr dirty="0"/>
          </a:p>
        </p:txBody>
      </p:sp>
      <p:sp>
        <p:nvSpPr>
          <p:cNvPr id="644" name="Google Shape;644;p28"/>
          <p:cNvSpPr txBox="1"/>
          <p:nvPr/>
        </p:nvSpPr>
        <p:spPr>
          <a:xfrm>
            <a:off x="2704683" y="8828455"/>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Legumă</a:t>
            </a:r>
            <a:endParaRPr dirty="0"/>
          </a:p>
        </p:txBody>
      </p:sp>
      <p:sp>
        <p:nvSpPr>
          <p:cNvPr id="645" name="Google Shape;645;p28"/>
          <p:cNvSpPr txBox="1"/>
          <p:nvPr/>
        </p:nvSpPr>
        <p:spPr>
          <a:xfrm>
            <a:off x="4587785" y="8863611"/>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a:latin typeface="Shadows Into Light"/>
                <a:sym typeface="Shadows Into Light"/>
              </a:rPr>
              <a:t>Copac</a:t>
            </a:r>
            <a:endParaRPr dirty="0"/>
          </a:p>
        </p:txBody>
      </p:sp>
      <p:sp>
        <p:nvSpPr>
          <p:cNvPr id="2" name="Google Shape;639;p28">
            <a:extLst>
              <a:ext uri="{FF2B5EF4-FFF2-40B4-BE49-F238E27FC236}">
                <a16:creationId xmlns:a16="http://schemas.microsoft.com/office/drawing/2014/main" xmlns="" id="{B449CB5A-3ECF-D891-A4C0-A662B8714685}"/>
              </a:ext>
            </a:extLst>
          </p:cNvPr>
          <p:cNvSpPr txBox="1"/>
          <p:nvPr/>
        </p:nvSpPr>
        <p:spPr>
          <a:xfrm>
            <a:off x="4608761" y="3810595"/>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Fluture</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grpSp>
        <p:nvGrpSpPr>
          <p:cNvPr id="650" name="Google Shape;650;p29"/>
          <p:cNvGrpSpPr/>
          <p:nvPr/>
        </p:nvGrpSpPr>
        <p:grpSpPr>
          <a:xfrm>
            <a:off x="409686" y="381100"/>
            <a:ext cx="6740627" cy="9813053"/>
            <a:chOff x="0" y="-28575"/>
            <a:chExt cx="1649838" cy="2401846"/>
          </a:xfrm>
        </p:grpSpPr>
        <p:sp>
          <p:nvSpPr>
            <p:cNvPr id="651" name="Google Shape;651;p29"/>
            <p:cNvSpPr/>
            <p:nvPr/>
          </p:nvSpPr>
          <p:spPr>
            <a:xfrm>
              <a:off x="0" y="0"/>
              <a:ext cx="1649838" cy="2373271"/>
            </a:xfrm>
            <a:custGeom>
              <a:avLst/>
              <a:gdLst/>
              <a:ahLst/>
              <a:cxnLst/>
              <a:rect l="l" t="t" r="r" b="b"/>
              <a:pathLst>
                <a:path w="1649838" h="2373271" extrusionOk="0">
                  <a:moveTo>
                    <a:pt x="0" y="0"/>
                  </a:moveTo>
                  <a:lnTo>
                    <a:pt x="1649838" y="0"/>
                  </a:lnTo>
                  <a:lnTo>
                    <a:pt x="1649838" y="2373271"/>
                  </a:lnTo>
                  <a:lnTo>
                    <a:pt x="0" y="2373271"/>
                  </a:lnTo>
                  <a:close/>
                </a:path>
              </a:pathLst>
            </a:custGeom>
            <a:solidFill>
              <a:srgbClr val="FFFFFF"/>
            </a:solidFill>
            <a:ln>
              <a:noFill/>
            </a:ln>
          </p:spPr>
          <p:txBody>
            <a:bodyPr/>
            <a:lstStyle/>
            <a:p>
              <a:endParaRPr lang="x-none"/>
            </a:p>
          </p:txBody>
        </p:sp>
        <p:sp>
          <p:nvSpPr>
            <p:cNvPr id="652" name="Google Shape;652;p29"/>
            <p:cNvSpPr txBox="1"/>
            <p:nvPr/>
          </p:nvSpPr>
          <p:spPr>
            <a:xfrm>
              <a:off x="0" y="-28575"/>
              <a:ext cx="1649838" cy="2401846"/>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aphicFrame>
        <p:nvGraphicFramePr>
          <p:cNvPr id="653" name="Google Shape;653;p29"/>
          <p:cNvGraphicFramePr/>
          <p:nvPr/>
        </p:nvGraphicFramePr>
        <p:xfrm>
          <a:off x="935200" y="2518089"/>
          <a:ext cx="5352450" cy="6730900"/>
        </p:xfrm>
        <a:graphic>
          <a:graphicData uri="http://schemas.openxmlformats.org/drawingml/2006/table">
            <a:tbl>
              <a:tblPr>
                <a:noFill/>
                <a:tableStyleId>{CB8AE0E0-AAE6-4B3F-B2ED-DC5894BAFB3A}</a:tableStyleId>
              </a:tblPr>
              <a:tblGrid>
                <a:gridCol w="1784150">
                  <a:extLst>
                    <a:ext uri="{9D8B030D-6E8A-4147-A177-3AD203B41FA5}">
                      <a16:colId xmlns:a16="http://schemas.microsoft.com/office/drawing/2014/main" xmlns="" val="20000"/>
                    </a:ext>
                  </a:extLst>
                </a:gridCol>
                <a:gridCol w="1784150">
                  <a:extLst>
                    <a:ext uri="{9D8B030D-6E8A-4147-A177-3AD203B41FA5}">
                      <a16:colId xmlns:a16="http://schemas.microsoft.com/office/drawing/2014/main" xmlns="" val="20001"/>
                    </a:ext>
                  </a:extLst>
                </a:gridCol>
                <a:gridCol w="1784150">
                  <a:extLst>
                    <a:ext uri="{9D8B030D-6E8A-4147-A177-3AD203B41FA5}">
                      <a16:colId xmlns:a16="http://schemas.microsoft.com/office/drawing/2014/main" xmlns="" val="20002"/>
                    </a:ext>
                  </a:extLst>
                </a:gridCol>
              </a:tblGrid>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grpSp>
        <p:nvGrpSpPr>
          <p:cNvPr id="654" name="Google Shape;654;p29"/>
          <p:cNvGrpSpPr/>
          <p:nvPr/>
        </p:nvGrpSpPr>
        <p:grpSpPr>
          <a:xfrm>
            <a:off x="1030781" y="2603490"/>
            <a:ext cx="377441" cy="377441"/>
            <a:chOff x="0" y="0"/>
            <a:chExt cx="812800" cy="812800"/>
          </a:xfrm>
        </p:grpSpPr>
        <p:sp>
          <p:nvSpPr>
            <p:cNvPr id="655" name="Google Shape;655;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57" name="Google Shape;657;p29"/>
          <p:cNvGrpSpPr/>
          <p:nvPr/>
        </p:nvGrpSpPr>
        <p:grpSpPr>
          <a:xfrm>
            <a:off x="1030781" y="4385054"/>
            <a:ext cx="377441" cy="377441"/>
            <a:chOff x="0" y="0"/>
            <a:chExt cx="812800" cy="812800"/>
          </a:xfrm>
        </p:grpSpPr>
        <p:sp>
          <p:nvSpPr>
            <p:cNvPr id="658" name="Google Shape;658;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0" name="Google Shape;660;p29"/>
          <p:cNvGrpSpPr/>
          <p:nvPr/>
        </p:nvGrpSpPr>
        <p:grpSpPr>
          <a:xfrm>
            <a:off x="1030781" y="6166618"/>
            <a:ext cx="377441" cy="377441"/>
            <a:chOff x="0" y="0"/>
            <a:chExt cx="812800" cy="812800"/>
          </a:xfrm>
        </p:grpSpPr>
        <p:sp>
          <p:nvSpPr>
            <p:cNvPr id="661" name="Google Shape;661;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3" name="Google Shape;663;p29"/>
          <p:cNvGrpSpPr/>
          <p:nvPr/>
        </p:nvGrpSpPr>
        <p:grpSpPr>
          <a:xfrm>
            <a:off x="1030781" y="7948183"/>
            <a:ext cx="377441" cy="377441"/>
            <a:chOff x="0" y="0"/>
            <a:chExt cx="812800" cy="812800"/>
          </a:xfrm>
        </p:grpSpPr>
        <p:sp>
          <p:nvSpPr>
            <p:cNvPr id="664" name="Google Shape;664;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6" name="Google Shape;666;p29"/>
          <p:cNvGrpSpPr/>
          <p:nvPr/>
        </p:nvGrpSpPr>
        <p:grpSpPr>
          <a:xfrm>
            <a:off x="4810278" y="2603490"/>
            <a:ext cx="377441" cy="377441"/>
            <a:chOff x="0" y="0"/>
            <a:chExt cx="812800" cy="812800"/>
          </a:xfrm>
        </p:grpSpPr>
        <p:sp>
          <p:nvSpPr>
            <p:cNvPr id="667" name="Google Shape;667;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9" name="Google Shape;669;p29"/>
          <p:cNvGrpSpPr/>
          <p:nvPr/>
        </p:nvGrpSpPr>
        <p:grpSpPr>
          <a:xfrm>
            <a:off x="4810278" y="4385054"/>
            <a:ext cx="377441" cy="377441"/>
            <a:chOff x="0" y="0"/>
            <a:chExt cx="812800" cy="812800"/>
          </a:xfrm>
        </p:grpSpPr>
        <p:sp>
          <p:nvSpPr>
            <p:cNvPr id="670" name="Google Shape;670;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72" name="Google Shape;672;p29"/>
          <p:cNvGrpSpPr/>
          <p:nvPr/>
        </p:nvGrpSpPr>
        <p:grpSpPr>
          <a:xfrm>
            <a:off x="4810278" y="6166618"/>
            <a:ext cx="377441" cy="377441"/>
            <a:chOff x="0" y="0"/>
            <a:chExt cx="812800" cy="812800"/>
          </a:xfrm>
        </p:grpSpPr>
        <p:sp>
          <p:nvSpPr>
            <p:cNvPr id="673" name="Google Shape;673;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75" name="Google Shape;675;p29"/>
          <p:cNvGrpSpPr/>
          <p:nvPr/>
        </p:nvGrpSpPr>
        <p:grpSpPr>
          <a:xfrm>
            <a:off x="4810278" y="7948183"/>
            <a:ext cx="377441" cy="377441"/>
            <a:chOff x="0" y="0"/>
            <a:chExt cx="812800" cy="812800"/>
          </a:xfrm>
        </p:grpSpPr>
        <p:sp>
          <p:nvSpPr>
            <p:cNvPr id="676" name="Google Shape;676;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78" name="Google Shape;678;p29"/>
          <p:cNvGrpSpPr/>
          <p:nvPr/>
        </p:nvGrpSpPr>
        <p:grpSpPr>
          <a:xfrm>
            <a:off x="2920529" y="2603490"/>
            <a:ext cx="377441" cy="377441"/>
            <a:chOff x="0" y="0"/>
            <a:chExt cx="812800" cy="812800"/>
          </a:xfrm>
        </p:grpSpPr>
        <p:sp>
          <p:nvSpPr>
            <p:cNvPr id="679" name="Google Shape;679;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81" name="Google Shape;681;p29"/>
          <p:cNvGrpSpPr/>
          <p:nvPr/>
        </p:nvGrpSpPr>
        <p:grpSpPr>
          <a:xfrm>
            <a:off x="2920529" y="4385054"/>
            <a:ext cx="377441" cy="377441"/>
            <a:chOff x="0" y="0"/>
            <a:chExt cx="812800" cy="812800"/>
          </a:xfrm>
        </p:grpSpPr>
        <p:sp>
          <p:nvSpPr>
            <p:cNvPr id="682" name="Google Shape;682;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84" name="Google Shape;684;p29"/>
          <p:cNvGrpSpPr/>
          <p:nvPr/>
        </p:nvGrpSpPr>
        <p:grpSpPr>
          <a:xfrm>
            <a:off x="2920529" y="6166618"/>
            <a:ext cx="377441" cy="377441"/>
            <a:chOff x="0" y="0"/>
            <a:chExt cx="812800" cy="812800"/>
          </a:xfrm>
        </p:grpSpPr>
        <p:sp>
          <p:nvSpPr>
            <p:cNvPr id="685" name="Google Shape;685;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87" name="Google Shape;687;p29"/>
          <p:cNvGrpSpPr/>
          <p:nvPr/>
        </p:nvGrpSpPr>
        <p:grpSpPr>
          <a:xfrm>
            <a:off x="2920529" y="7948183"/>
            <a:ext cx="377441" cy="377441"/>
            <a:chOff x="0" y="0"/>
            <a:chExt cx="812800" cy="812800"/>
          </a:xfrm>
        </p:grpSpPr>
        <p:sp>
          <p:nvSpPr>
            <p:cNvPr id="688" name="Google Shape;688;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9"/>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90" name="Google Shape;690;p29"/>
          <p:cNvSpPr txBox="1"/>
          <p:nvPr/>
        </p:nvSpPr>
        <p:spPr>
          <a:xfrm>
            <a:off x="935200" y="8838897"/>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Ciupercă</a:t>
            </a:r>
            <a:endParaRPr dirty="0"/>
          </a:p>
        </p:txBody>
      </p:sp>
      <p:sp>
        <p:nvSpPr>
          <p:cNvPr id="691" name="Google Shape;691;p29"/>
          <p:cNvSpPr txBox="1"/>
          <p:nvPr/>
        </p:nvSpPr>
        <p:spPr>
          <a:xfrm>
            <a:off x="2829456" y="8801831"/>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Legumă</a:t>
            </a:r>
            <a:endParaRPr dirty="0"/>
          </a:p>
        </p:txBody>
      </p:sp>
      <p:sp>
        <p:nvSpPr>
          <p:cNvPr id="692" name="Google Shape;692;p29"/>
          <p:cNvSpPr txBox="1"/>
          <p:nvPr/>
        </p:nvSpPr>
        <p:spPr>
          <a:xfrm>
            <a:off x="4563071" y="8863611"/>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a:latin typeface="Shadows Into Light"/>
                <a:sym typeface="Shadows Into Light"/>
              </a:rPr>
              <a:t>Copac</a:t>
            </a:r>
            <a:endParaRPr dirty="0"/>
          </a:p>
        </p:txBody>
      </p:sp>
      <p:sp>
        <p:nvSpPr>
          <p:cNvPr id="693" name="Google Shape;693;p29"/>
          <p:cNvSpPr/>
          <p:nvPr/>
        </p:nvSpPr>
        <p:spPr>
          <a:xfrm>
            <a:off x="5086071" y="7634160"/>
            <a:ext cx="1176371" cy="1400441"/>
          </a:xfrm>
          <a:custGeom>
            <a:avLst/>
            <a:gdLst/>
            <a:ahLst/>
            <a:cxnLst/>
            <a:rect l="l" t="t" r="r" b="b"/>
            <a:pathLst>
              <a:path w="1176371" h="1400441" extrusionOk="0">
                <a:moveTo>
                  <a:pt x="0" y="0"/>
                </a:moveTo>
                <a:lnTo>
                  <a:pt x="1176370" y="0"/>
                </a:lnTo>
                <a:lnTo>
                  <a:pt x="1176370" y="1400441"/>
                </a:lnTo>
                <a:lnTo>
                  <a:pt x="0" y="1400441"/>
                </a:lnTo>
                <a:lnTo>
                  <a:pt x="0" y="0"/>
                </a:lnTo>
                <a:close/>
              </a:path>
            </a:pathLst>
          </a:custGeom>
          <a:blipFill rotWithShape="1">
            <a:blip r:embed="rId3">
              <a:alphaModFix/>
            </a:blip>
            <a:stretch>
              <a:fillRect/>
            </a:stretch>
          </a:blipFill>
          <a:ln>
            <a:noFill/>
          </a:ln>
        </p:spPr>
        <p:txBody>
          <a:bodyPr/>
          <a:lstStyle/>
          <a:p>
            <a:endParaRPr lang="x-none"/>
          </a:p>
        </p:txBody>
      </p:sp>
      <p:sp>
        <p:nvSpPr>
          <p:cNvPr id="694" name="Google Shape;694;p29"/>
          <p:cNvSpPr/>
          <p:nvPr/>
        </p:nvSpPr>
        <p:spPr>
          <a:xfrm flipH="1">
            <a:off x="3252058" y="7611753"/>
            <a:ext cx="1055884" cy="1323992"/>
          </a:xfrm>
          <a:custGeom>
            <a:avLst/>
            <a:gdLst/>
            <a:ahLst/>
            <a:cxnLst/>
            <a:rect l="l" t="t" r="r" b="b"/>
            <a:pathLst>
              <a:path w="1055884" h="1323992" extrusionOk="0">
                <a:moveTo>
                  <a:pt x="1055884" y="0"/>
                </a:moveTo>
                <a:lnTo>
                  <a:pt x="0" y="0"/>
                </a:lnTo>
                <a:lnTo>
                  <a:pt x="0" y="1323992"/>
                </a:lnTo>
                <a:lnTo>
                  <a:pt x="1055884" y="1323992"/>
                </a:lnTo>
                <a:lnTo>
                  <a:pt x="1055884" y="0"/>
                </a:lnTo>
                <a:close/>
              </a:path>
            </a:pathLst>
          </a:custGeom>
          <a:blipFill rotWithShape="1">
            <a:blip r:embed="rId4">
              <a:alphaModFix/>
            </a:blip>
            <a:stretch>
              <a:fillRect/>
            </a:stretch>
          </a:blipFill>
          <a:ln>
            <a:noFill/>
          </a:ln>
        </p:spPr>
        <p:txBody>
          <a:bodyPr/>
          <a:lstStyle/>
          <a:p>
            <a:endParaRPr lang="x-none"/>
          </a:p>
        </p:txBody>
      </p:sp>
      <p:sp>
        <p:nvSpPr>
          <p:cNvPr id="695" name="Google Shape;695;p29"/>
          <p:cNvSpPr/>
          <p:nvPr/>
        </p:nvSpPr>
        <p:spPr>
          <a:xfrm>
            <a:off x="5022687" y="2537877"/>
            <a:ext cx="1228997" cy="1507971"/>
          </a:xfrm>
          <a:custGeom>
            <a:avLst/>
            <a:gdLst/>
            <a:ahLst/>
            <a:cxnLst/>
            <a:rect l="l" t="t" r="r" b="b"/>
            <a:pathLst>
              <a:path w="1228997" h="1507971" extrusionOk="0">
                <a:moveTo>
                  <a:pt x="0" y="0"/>
                </a:moveTo>
                <a:lnTo>
                  <a:pt x="1228996" y="0"/>
                </a:lnTo>
                <a:lnTo>
                  <a:pt x="1228996" y="1507971"/>
                </a:lnTo>
                <a:lnTo>
                  <a:pt x="0" y="1507971"/>
                </a:lnTo>
                <a:lnTo>
                  <a:pt x="0" y="0"/>
                </a:lnTo>
                <a:close/>
              </a:path>
            </a:pathLst>
          </a:custGeom>
          <a:blipFill rotWithShape="1">
            <a:blip r:embed="rId5">
              <a:alphaModFix/>
            </a:blip>
            <a:stretch>
              <a:fillRect/>
            </a:stretch>
          </a:blipFill>
          <a:ln>
            <a:noFill/>
          </a:ln>
        </p:spPr>
        <p:txBody>
          <a:bodyPr/>
          <a:lstStyle/>
          <a:p>
            <a:endParaRPr lang="x-none" dirty="0"/>
          </a:p>
        </p:txBody>
      </p:sp>
      <p:sp>
        <p:nvSpPr>
          <p:cNvPr id="696" name="Google Shape;696;p29"/>
          <p:cNvSpPr txBox="1"/>
          <p:nvPr/>
        </p:nvSpPr>
        <p:spPr>
          <a:xfrm>
            <a:off x="935200" y="5498194"/>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b="0" i="0" u="none" strike="noStrike" cap="none" dirty="0" err="1">
                <a:solidFill>
                  <a:srgbClr val="000000"/>
                </a:solidFill>
                <a:latin typeface="Shadows Into Light"/>
                <a:ea typeface="Shadows Into Light"/>
                <a:cs typeface="Shadows Into Light"/>
                <a:sym typeface="Shadows Into Light"/>
              </a:rPr>
              <a:t>Floare</a:t>
            </a:r>
            <a:endParaRPr dirty="0"/>
          </a:p>
        </p:txBody>
      </p:sp>
      <p:sp>
        <p:nvSpPr>
          <p:cNvPr id="697" name="Google Shape;697;p29"/>
          <p:cNvSpPr txBox="1"/>
          <p:nvPr/>
        </p:nvSpPr>
        <p:spPr>
          <a:xfrm>
            <a:off x="2742957" y="5510551"/>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b="0" i="0" u="none" strike="noStrike" cap="none" dirty="0">
                <a:solidFill>
                  <a:srgbClr val="000000"/>
                </a:solidFill>
                <a:latin typeface="Shadows Into Light"/>
                <a:ea typeface="Shadows Into Light"/>
                <a:cs typeface="Shadows Into Light"/>
                <a:sym typeface="Shadows Into Light"/>
              </a:rPr>
              <a:t> Animal mic</a:t>
            </a:r>
            <a:endParaRPr dirty="0"/>
          </a:p>
        </p:txBody>
      </p:sp>
      <p:sp>
        <p:nvSpPr>
          <p:cNvPr id="698" name="Google Shape;698;p29"/>
          <p:cNvSpPr/>
          <p:nvPr/>
        </p:nvSpPr>
        <p:spPr>
          <a:xfrm>
            <a:off x="3310917" y="4247833"/>
            <a:ext cx="1103416" cy="1309693"/>
          </a:xfrm>
          <a:custGeom>
            <a:avLst/>
            <a:gdLst/>
            <a:ahLst/>
            <a:cxnLst/>
            <a:rect l="l" t="t" r="r" b="b"/>
            <a:pathLst>
              <a:path w="1103416" h="1309693" extrusionOk="0">
                <a:moveTo>
                  <a:pt x="0" y="0"/>
                </a:moveTo>
                <a:lnTo>
                  <a:pt x="1103417" y="0"/>
                </a:lnTo>
                <a:lnTo>
                  <a:pt x="1103417" y="1309693"/>
                </a:lnTo>
                <a:lnTo>
                  <a:pt x="0" y="1309693"/>
                </a:lnTo>
                <a:lnTo>
                  <a:pt x="0" y="0"/>
                </a:lnTo>
                <a:close/>
              </a:path>
            </a:pathLst>
          </a:custGeom>
          <a:blipFill rotWithShape="1">
            <a:blip r:embed="rId6">
              <a:alphaModFix/>
            </a:blip>
            <a:stretch>
              <a:fillRect/>
            </a:stretch>
          </a:blipFill>
          <a:ln>
            <a:noFill/>
          </a:ln>
        </p:spPr>
        <p:txBody>
          <a:bodyPr/>
          <a:lstStyle/>
          <a:p>
            <a:endParaRPr lang="x-none"/>
          </a:p>
        </p:txBody>
      </p:sp>
      <p:sp>
        <p:nvSpPr>
          <p:cNvPr id="699" name="Google Shape;699;p29"/>
          <p:cNvSpPr/>
          <p:nvPr/>
        </p:nvSpPr>
        <p:spPr>
          <a:xfrm>
            <a:off x="1421126" y="7636467"/>
            <a:ext cx="929235" cy="1279498"/>
          </a:xfrm>
          <a:custGeom>
            <a:avLst/>
            <a:gdLst/>
            <a:ahLst/>
            <a:cxnLst/>
            <a:rect l="l" t="t" r="r" b="b"/>
            <a:pathLst>
              <a:path w="929235" h="1279498" extrusionOk="0">
                <a:moveTo>
                  <a:pt x="0" y="0"/>
                </a:moveTo>
                <a:lnTo>
                  <a:pt x="929236" y="0"/>
                </a:lnTo>
                <a:lnTo>
                  <a:pt x="929236" y="1279498"/>
                </a:lnTo>
                <a:lnTo>
                  <a:pt x="0" y="1279498"/>
                </a:lnTo>
                <a:lnTo>
                  <a:pt x="0" y="0"/>
                </a:lnTo>
                <a:close/>
              </a:path>
            </a:pathLst>
          </a:custGeom>
          <a:blipFill rotWithShape="1">
            <a:blip r:embed="rId7">
              <a:alphaModFix/>
            </a:blip>
            <a:stretch>
              <a:fillRect/>
            </a:stretch>
          </a:blipFill>
          <a:ln>
            <a:noFill/>
          </a:ln>
        </p:spPr>
        <p:txBody>
          <a:bodyPr/>
          <a:lstStyle/>
          <a:p>
            <a:endParaRPr lang="x-none"/>
          </a:p>
        </p:txBody>
      </p:sp>
      <p:sp>
        <p:nvSpPr>
          <p:cNvPr id="700" name="Google Shape;700;p29"/>
          <p:cNvSpPr/>
          <p:nvPr/>
        </p:nvSpPr>
        <p:spPr>
          <a:xfrm>
            <a:off x="1044792" y="6432847"/>
            <a:ext cx="1684262" cy="849489"/>
          </a:xfrm>
          <a:custGeom>
            <a:avLst/>
            <a:gdLst/>
            <a:ahLst/>
            <a:cxnLst/>
            <a:rect l="l" t="t" r="r" b="b"/>
            <a:pathLst>
              <a:path w="1684262" h="849489" extrusionOk="0">
                <a:moveTo>
                  <a:pt x="0" y="0"/>
                </a:moveTo>
                <a:lnTo>
                  <a:pt x="1684262" y="0"/>
                </a:lnTo>
                <a:lnTo>
                  <a:pt x="1684262" y="849489"/>
                </a:lnTo>
                <a:lnTo>
                  <a:pt x="0" y="849489"/>
                </a:lnTo>
                <a:lnTo>
                  <a:pt x="0" y="0"/>
                </a:lnTo>
                <a:close/>
              </a:path>
            </a:pathLst>
          </a:custGeom>
          <a:blipFill rotWithShape="1">
            <a:blip r:embed="rId8">
              <a:alphaModFix/>
            </a:blip>
            <a:stretch>
              <a:fillRect l="-1074" r="-1073"/>
            </a:stretch>
          </a:blipFill>
          <a:ln>
            <a:noFill/>
          </a:ln>
        </p:spPr>
        <p:txBody>
          <a:bodyPr/>
          <a:lstStyle/>
          <a:p>
            <a:endParaRPr lang="x-none"/>
          </a:p>
        </p:txBody>
      </p:sp>
      <p:sp>
        <p:nvSpPr>
          <p:cNvPr id="701" name="Google Shape;701;p29"/>
          <p:cNvSpPr/>
          <p:nvPr/>
        </p:nvSpPr>
        <p:spPr>
          <a:xfrm>
            <a:off x="4570418" y="6410191"/>
            <a:ext cx="1688685" cy="897114"/>
          </a:xfrm>
          <a:custGeom>
            <a:avLst/>
            <a:gdLst/>
            <a:ahLst/>
            <a:cxnLst/>
            <a:rect l="l" t="t" r="r" b="b"/>
            <a:pathLst>
              <a:path w="1688685" h="897114" extrusionOk="0">
                <a:moveTo>
                  <a:pt x="0" y="0"/>
                </a:moveTo>
                <a:lnTo>
                  <a:pt x="1688685" y="0"/>
                </a:lnTo>
                <a:lnTo>
                  <a:pt x="1688685" y="897114"/>
                </a:lnTo>
                <a:lnTo>
                  <a:pt x="0" y="897114"/>
                </a:lnTo>
                <a:lnTo>
                  <a:pt x="0" y="0"/>
                </a:lnTo>
                <a:close/>
              </a:path>
            </a:pathLst>
          </a:custGeom>
          <a:blipFill rotWithShape="1">
            <a:blip r:embed="rId9">
              <a:alphaModFix/>
            </a:blip>
            <a:stretch>
              <a:fillRect/>
            </a:stretch>
          </a:blipFill>
          <a:ln>
            <a:noFill/>
          </a:ln>
        </p:spPr>
        <p:txBody>
          <a:bodyPr/>
          <a:lstStyle/>
          <a:p>
            <a:endParaRPr lang="x-none"/>
          </a:p>
        </p:txBody>
      </p:sp>
      <p:sp>
        <p:nvSpPr>
          <p:cNvPr id="702" name="Google Shape;702;p29"/>
          <p:cNvSpPr/>
          <p:nvPr/>
        </p:nvSpPr>
        <p:spPr>
          <a:xfrm>
            <a:off x="1376962" y="4257889"/>
            <a:ext cx="1168207" cy="1287281"/>
          </a:xfrm>
          <a:custGeom>
            <a:avLst/>
            <a:gdLst/>
            <a:ahLst/>
            <a:cxnLst/>
            <a:rect l="l" t="t" r="r" b="b"/>
            <a:pathLst>
              <a:path w="1168207" h="1287281" extrusionOk="0">
                <a:moveTo>
                  <a:pt x="0" y="0"/>
                </a:moveTo>
                <a:lnTo>
                  <a:pt x="1168207" y="0"/>
                </a:lnTo>
                <a:lnTo>
                  <a:pt x="1168207" y="1287280"/>
                </a:lnTo>
                <a:lnTo>
                  <a:pt x="0" y="1287280"/>
                </a:lnTo>
                <a:lnTo>
                  <a:pt x="0" y="0"/>
                </a:lnTo>
                <a:close/>
              </a:path>
            </a:pathLst>
          </a:custGeom>
          <a:blipFill rotWithShape="1">
            <a:blip r:embed="rId10">
              <a:alphaModFix/>
            </a:blip>
            <a:stretch>
              <a:fillRect/>
            </a:stretch>
          </a:blipFill>
          <a:ln>
            <a:noFill/>
          </a:ln>
        </p:spPr>
        <p:txBody>
          <a:bodyPr/>
          <a:lstStyle/>
          <a:p>
            <a:endParaRPr lang="x-none"/>
          </a:p>
        </p:txBody>
      </p:sp>
      <p:sp>
        <p:nvSpPr>
          <p:cNvPr id="703" name="Google Shape;703;p29"/>
          <p:cNvSpPr txBox="1"/>
          <p:nvPr/>
        </p:nvSpPr>
        <p:spPr>
          <a:xfrm>
            <a:off x="935200" y="3823868"/>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Frunză</a:t>
            </a:r>
            <a:endParaRPr dirty="0"/>
          </a:p>
        </p:txBody>
      </p:sp>
      <p:sp>
        <p:nvSpPr>
          <p:cNvPr id="704" name="Google Shape;704;p29"/>
          <p:cNvSpPr txBox="1"/>
          <p:nvPr/>
        </p:nvSpPr>
        <p:spPr>
          <a:xfrm>
            <a:off x="4526000" y="5498194"/>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b="0" i="0" u="none" strike="noStrike" cap="none" dirty="0" err="1">
                <a:solidFill>
                  <a:srgbClr val="000000"/>
                </a:solidFill>
                <a:latin typeface="Shadows Into Light"/>
                <a:ea typeface="Shadows Into Light"/>
                <a:cs typeface="Shadows Into Light"/>
                <a:sym typeface="Shadows Into Light"/>
              </a:rPr>
              <a:t>Buburuză</a:t>
            </a:r>
            <a:endParaRPr dirty="0"/>
          </a:p>
        </p:txBody>
      </p:sp>
      <p:sp>
        <p:nvSpPr>
          <p:cNvPr id="705" name="Google Shape;705;p29"/>
          <p:cNvSpPr/>
          <p:nvPr/>
        </p:nvSpPr>
        <p:spPr>
          <a:xfrm rot="-1320000">
            <a:off x="1171382" y="2507244"/>
            <a:ext cx="1493310" cy="1353312"/>
          </a:xfrm>
          <a:custGeom>
            <a:avLst/>
            <a:gdLst/>
            <a:ahLst/>
            <a:cxnLst/>
            <a:rect l="l" t="t" r="r" b="b"/>
            <a:pathLst>
              <a:path w="1493310" h="1353312" extrusionOk="0">
                <a:moveTo>
                  <a:pt x="0" y="0"/>
                </a:moveTo>
                <a:lnTo>
                  <a:pt x="1493310" y="0"/>
                </a:lnTo>
                <a:lnTo>
                  <a:pt x="1493310" y="1353312"/>
                </a:lnTo>
                <a:lnTo>
                  <a:pt x="0" y="1353312"/>
                </a:lnTo>
                <a:lnTo>
                  <a:pt x="0" y="0"/>
                </a:lnTo>
                <a:close/>
              </a:path>
            </a:pathLst>
          </a:custGeom>
          <a:blipFill rotWithShape="1">
            <a:blip r:embed="rId11">
              <a:alphaModFix/>
            </a:blip>
            <a:stretch>
              <a:fillRect/>
            </a:stretch>
          </a:blipFill>
          <a:ln>
            <a:noFill/>
          </a:ln>
        </p:spPr>
        <p:txBody>
          <a:bodyPr/>
          <a:lstStyle/>
          <a:p>
            <a:endParaRPr lang="x-none"/>
          </a:p>
        </p:txBody>
      </p:sp>
      <p:sp>
        <p:nvSpPr>
          <p:cNvPr id="706" name="Google Shape;706;p29"/>
          <p:cNvSpPr/>
          <p:nvPr/>
        </p:nvSpPr>
        <p:spPr>
          <a:xfrm rot="1308331">
            <a:off x="5233419" y="4262292"/>
            <a:ext cx="881673" cy="1328320"/>
          </a:xfrm>
          <a:custGeom>
            <a:avLst/>
            <a:gdLst/>
            <a:ahLst/>
            <a:cxnLst/>
            <a:rect l="l" t="t" r="r" b="b"/>
            <a:pathLst>
              <a:path w="881673" h="1328320" extrusionOk="0">
                <a:moveTo>
                  <a:pt x="0" y="0"/>
                </a:moveTo>
                <a:lnTo>
                  <a:pt x="881673" y="0"/>
                </a:lnTo>
                <a:lnTo>
                  <a:pt x="881673" y="1328321"/>
                </a:lnTo>
                <a:lnTo>
                  <a:pt x="0" y="1328321"/>
                </a:lnTo>
                <a:lnTo>
                  <a:pt x="0" y="0"/>
                </a:lnTo>
                <a:close/>
              </a:path>
            </a:pathLst>
          </a:custGeom>
          <a:blipFill rotWithShape="1">
            <a:blip r:embed="rId12">
              <a:alphaModFix/>
            </a:blip>
            <a:stretch>
              <a:fillRect/>
            </a:stretch>
          </a:blipFill>
          <a:ln>
            <a:noFill/>
          </a:ln>
        </p:spPr>
        <p:txBody>
          <a:bodyPr/>
          <a:lstStyle/>
          <a:p>
            <a:endParaRPr lang="x-none"/>
          </a:p>
        </p:txBody>
      </p:sp>
      <p:sp>
        <p:nvSpPr>
          <p:cNvPr id="707" name="Google Shape;707;p29"/>
          <p:cNvSpPr/>
          <p:nvPr/>
        </p:nvSpPr>
        <p:spPr>
          <a:xfrm>
            <a:off x="2900276" y="2625199"/>
            <a:ext cx="1586451" cy="1060939"/>
          </a:xfrm>
          <a:custGeom>
            <a:avLst/>
            <a:gdLst/>
            <a:ahLst/>
            <a:cxnLst/>
            <a:rect l="l" t="t" r="r" b="b"/>
            <a:pathLst>
              <a:path w="1586451" h="1060939" extrusionOk="0">
                <a:moveTo>
                  <a:pt x="0" y="0"/>
                </a:moveTo>
                <a:lnTo>
                  <a:pt x="1586450" y="0"/>
                </a:lnTo>
                <a:lnTo>
                  <a:pt x="1586450" y="1060939"/>
                </a:lnTo>
                <a:lnTo>
                  <a:pt x="0" y="1060939"/>
                </a:lnTo>
                <a:lnTo>
                  <a:pt x="0" y="0"/>
                </a:lnTo>
                <a:close/>
              </a:path>
            </a:pathLst>
          </a:custGeom>
          <a:blipFill rotWithShape="1">
            <a:blip r:embed="rId13">
              <a:alphaModFix/>
            </a:blip>
            <a:stretch>
              <a:fillRect/>
            </a:stretch>
          </a:blipFill>
          <a:ln>
            <a:noFill/>
          </a:ln>
        </p:spPr>
        <p:txBody>
          <a:bodyPr/>
          <a:lstStyle/>
          <a:p>
            <a:endParaRPr lang="x-none"/>
          </a:p>
        </p:txBody>
      </p:sp>
      <p:sp>
        <p:nvSpPr>
          <p:cNvPr id="708" name="Google Shape;708;p29"/>
          <p:cNvSpPr txBox="1"/>
          <p:nvPr/>
        </p:nvSpPr>
        <p:spPr>
          <a:xfrm>
            <a:off x="935200" y="7180903"/>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Melc</a:t>
            </a:r>
            <a:endParaRPr dirty="0"/>
          </a:p>
        </p:txBody>
      </p:sp>
      <p:sp>
        <p:nvSpPr>
          <p:cNvPr id="709" name="Google Shape;709;p29"/>
          <p:cNvSpPr txBox="1"/>
          <p:nvPr/>
        </p:nvSpPr>
        <p:spPr>
          <a:xfrm>
            <a:off x="2755314" y="7168546"/>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Apă</a:t>
            </a:r>
            <a:endParaRPr dirty="0"/>
          </a:p>
        </p:txBody>
      </p:sp>
      <p:sp>
        <p:nvSpPr>
          <p:cNvPr id="710" name="Google Shape;710;p29"/>
          <p:cNvSpPr txBox="1"/>
          <p:nvPr/>
        </p:nvSpPr>
        <p:spPr>
          <a:xfrm>
            <a:off x="4563071" y="7180903"/>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Furnică</a:t>
            </a:r>
            <a:endParaRPr dirty="0"/>
          </a:p>
        </p:txBody>
      </p:sp>
      <p:sp>
        <p:nvSpPr>
          <p:cNvPr id="711" name="Google Shape;711;p29"/>
          <p:cNvSpPr txBox="1"/>
          <p:nvPr/>
        </p:nvSpPr>
        <p:spPr>
          <a:xfrm>
            <a:off x="935200" y="1123250"/>
            <a:ext cx="5689600" cy="160325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209" b="0" i="0" u="none" strike="noStrike" cap="none" dirty="0">
                <a:solidFill>
                  <a:srgbClr val="000000"/>
                </a:solidFill>
                <a:latin typeface="Shadows Into Light"/>
                <a:ea typeface="Shadows Into Light"/>
                <a:cs typeface="Shadows Into Light"/>
                <a:sym typeface="Shadows Into Light"/>
              </a:rPr>
              <a:t>VÂNĂTOAREA DE COMORI A CRETIEI</a:t>
            </a:r>
            <a:endParaRPr dirty="0"/>
          </a:p>
        </p:txBody>
      </p:sp>
      <p:sp>
        <p:nvSpPr>
          <p:cNvPr id="712" name="Google Shape;712;p29"/>
          <p:cNvSpPr txBox="1"/>
          <p:nvPr/>
        </p:nvSpPr>
        <p:spPr>
          <a:xfrm>
            <a:off x="2767671" y="3774440"/>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Buștean</a:t>
            </a:r>
            <a:endParaRPr dirty="0"/>
          </a:p>
        </p:txBody>
      </p:sp>
      <p:sp>
        <p:nvSpPr>
          <p:cNvPr id="713" name="Google Shape;713;p29"/>
          <p:cNvSpPr txBox="1"/>
          <p:nvPr/>
        </p:nvSpPr>
        <p:spPr>
          <a:xfrm>
            <a:off x="4624856" y="3836225"/>
            <a:ext cx="1901088" cy="42550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975" dirty="0" err="1">
                <a:latin typeface="Shadows Into Light"/>
                <a:sym typeface="Shadows Into Light"/>
              </a:rPr>
              <a:t>Fluture</a:t>
            </a:r>
            <a:endParaRPr dirty="0"/>
          </a:p>
        </p:txBody>
      </p:sp>
      <p:sp>
        <p:nvSpPr>
          <p:cNvPr id="714" name="Google Shape;714;p29"/>
          <p:cNvSpPr/>
          <p:nvPr/>
        </p:nvSpPr>
        <p:spPr>
          <a:xfrm>
            <a:off x="3397916" y="5946045"/>
            <a:ext cx="855278" cy="1262403"/>
          </a:xfrm>
          <a:custGeom>
            <a:avLst/>
            <a:gdLst/>
            <a:ahLst/>
            <a:cxnLst/>
            <a:rect l="l" t="t" r="r" b="b"/>
            <a:pathLst>
              <a:path w="855278" h="1262403" extrusionOk="0">
                <a:moveTo>
                  <a:pt x="0" y="0"/>
                </a:moveTo>
                <a:lnTo>
                  <a:pt x="855278" y="0"/>
                </a:lnTo>
                <a:lnTo>
                  <a:pt x="855278" y="1262404"/>
                </a:lnTo>
                <a:lnTo>
                  <a:pt x="0" y="1262404"/>
                </a:lnTo>
                <a:lnTo>
                  <a:pt x="0" y="0"/>
                </a:lnTo>
                <a:close/>
              </a:path>
            </a:pathLst>
          </a:custGeom>
          <a:blipFill rotWithShape="1">
            <a:blip r:embed="rId14">
              <a:alphaModFix/>
            </a:blip>
            <a:stretch>
              <a:fillRect/>
            </a:stretch>
          </a:blipFill>
          <a:ln>
            <a:noFill/>
          </a:ln>
        </p:spPr>
        <p:txBody>
          <a:bodyPr/>
          <a:lstStyle/>
          <a:p>
            <a:endParaRPr lang="x-non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p:nvPr/>
        </p:nvSpPr>
        <p:spPr>
          <a:xfrm>
            <a:off x="0" y="0"/>
            <a:ext cx="7553325" cy="10696575"/>
          </a:xfrm>
          <a:custGeom>
            <a:avLst/>
            <a:gdLst/>
            <a:ahLst/>
            <a:cxnLst/>
            <a:rect l="l" t="t" r="r" b="b"/>
            <a:pathLst>
              <a:path w="7553325" h="10696575" extrusionOk="0">
                <a:moveTo>
                  <a:pt x="0" y="0"/>
                </a:moveTo>
                <a:lnTo>
                  <a:pt x="7553325" y="0"/>
                </a:lnTo>
                <a:lnTo>
                  <a:pt x="7553325" y="10696575"/>
                </a:lnTo>
                <a:lnTo>
                  <a:pt x="0" y="10696575"/>
                </a:lnTo>
                <a:lnTo>
                  <a:pt x="0" y="0"/>
                </a:lnTo>
                <a:close/>
              </a:path>
            </a:pathLst>
          </a:custGeom>
          <a:blipFill rotWithShape="1">
            <a:blip r:embed="rId3">
              <a:alphaModFix/>
            </a:blip>
            <a:stretch>
              <a:fillRect l="-21714" r="-20816" b="-650"/>
            </a:stretch>
          </a:blipFill>
          <a:ln>
            <a:noFill/>
          </a:ln>
        </p:spPr>
        <p:txBody>
          <a:bodyPr/>
          <a:lstStyle/>
          <a:p>
            <a:endParaRPr lang="x-none"/>
          </a:p>
        </p:txBody>
      </p:sp>
      <p:sp>
        <p:nvSpPr>
          <p:cNvPr id="117" name="Google Shape;117;p3"/>
          <p:cNvSpPr/>
          <p:nvPr/>
        </p:nvSpPr>
        <p:spPr>
          <a:xfrm rot="-10772740">
            <a:off x="1009246" y="51266"/>
            <a:ext cx="5541507" cy="3167909"/>
          </a:xfrm>
          <a:custGeom>
            <a:avLst/>
            <a:gdLst/>
            <a:ahLst/>
            <a:cxnLst/>
            <a:rect l="l" t="t" r="r" b="b"/>
            <a:pathLst>
              <a:path w="5541507" h="3167909" extrusionOk="0">
                <a:moveTo>
                  <a:pt x="0" y="0"/>
                </a:moveTo>
                <a:lnTo>
                  <a:pt x="5541508" y="0"/>
                </a:lnTo>
                <a:lnTo>
                  <a:pt x="5541508" y="3167909"/>
                </a:lnTo>
                <a:lnTo>
                  <a:pt x="0" y="3167909"/>
                </a:lnTo>
                <a:lnTo>
                  <a:pt x="0" y="0"/>
                </a:lnTo>
                <a:close/>
              </a:path>
            </a:pathLst>
          </a:custGeom>
          <a:blipFill rotWithShape="1">
            <a:blip r:embed="rId4">
              <a:alphaModFix/>
            </a:blip>
            <a:stretch>
              <a:fillRect t="-7591" b="-500"/>
            </a:stretch>
          </a:blipFill>
          <a:ln>
            <a:noFill/>
          </a:ln>
        </p:spPr>
        <p:txBody>
          <a:bodyPr/>
          <a:lstStyle/>
          <a:p>
            <a:endParaRPr lang="x-none"/>
          </a:p>
        </p:txBody>
      </p:sp>
      <p:sp>
        <p:nvSpPr>
          <p:cNvPr id="118" name="Google Shape;118;p3"/>
          <p:cNvSpPr/>
          <p:nvPr/>
        </p:nvSpPr>
        <p:spPr>
          <a:xfrm rot="27259">
            <a:off x="3426933" y="254177"/>
            <a:ext cx="456023" cy="464737"/>
          </a:xfrm>
          <a:custGeom>
            <a:avLst/>
            <a:gdLst/>
            <a:ahLst/>
            <a:cxnLst/>
            <a:rect l="l" t="t" r="r" b="b"/>
            <a:pathLst>
              <a:path w="456023" h="464737" extrusionOk="0">
                <a:moveTo>
                  <a:pt x="0" y="0"/>
                </a:moveTo>
                <a:lnTo>
                  <a:pt x="456023" y="0"/>
                </a:lnTo>
                <a:lnTo>
                  <a:pt x="456023" y="464736"/>
                </a:lnTo>
                <a:lnTo>
                  <a:pt x="0" y="464736"/>
                </a:lnTo>
                <a:lnTo>
                  <a:pt x="0" y="0"/>
                </a:lnTo>
                <a:close/>
              </a:path>
            </a:pathLst>
          </a:custGeom>
          <a:blipFill rotWithShape="1">
            <a:blip r:embed="rId5">
              <a:alphaModFix/>
            </a:blip>
            <a:stretch>
              <a:fillRect/>
            </a:stretch>
          </a:blipFill>
          <a:ln>
            <a:noFill/>
          </a:ln>
        </p:spPr>
        <p:txBody>
          <a:bodyPr/>
          <a:lstStyle/>
          <a:p>
            <a:endParaRPr lang="x-none"/>
          </a:p>
        </p:txBody>
      </p:sp>
      <p:sp>
        <p:nvSpPr>
          <p:cNvPr id="119" name="Google Shape;119;p3"/>
          <p:cNvSpPr/>
          <p:nvPr/>
        </p:nvSpPr>
        <p:spPr>
          <a:xfrm rot="10495617">
            <a:off x="41208" y="3009744"/>
            <a:ext cx="2408998" cy="718320"/>
          </a:xfrm>
          <a:custGeom>
            <a:avLst/>
            <a:gdLst/>
            <a:ahLst/>
            <a:cxnLst/>
            <a:rect l="l" t="t" r="r" b="b"/>
            <a:pathLst>
              <a:path w="2408998" h="718320" extrusionOk="0">
                <a:moveTo>
                  <a:pt x="0" y="0"/>
                </a:moveTo>
                <a:lnTo>
                  <a:pt x="2408999" y="0"/>
                </a:lnTo>
                <a:lnTo>
                  <a:pt x="2408999" y="718320"/>
                </a:lnTo>
                <a:lnTo>
                  <a:pt x="0" y="718320"/>
                </a:lnTo>
                <a:lnTo>
                  <a:pt x="0" y="0"/>
                </a:lnTo>
                <a:close/>
              </a:path>
            </a:pathLst>
          </a:custGeom>
          <a:blipFill rotWithShape="1">
            <a:blip r:embed="rId6">
              <a:alphaModFix/>
            </a:blip>
            <a:stretch>
              <a:fillRect/>
            </a:stretch>
          </a:blipFill>
          <a:ln>
            <a:noFill/>
          </a:ln>
        </p:spPr>
        <p:txBody>
          <a:bodyPr/>
          <a:lstStyle/>
          <a:p>
            <a:endParaRPr lang="x-none"/>
          </a:p>
        </p:txBody>
      </p:sp>
      <p:sp>
        <p:nvSpPr>
          <p:cNvPr id="120" name="Google Shape;120;p3"/>
          <p:cNvSpPr/>
          <p:nvPr/>
        </p:nvSpPr>
        <p:spPr>
          <a:xfrm rot="-5400000">
            <a:off x="3080769" y="1050670"/>
            <a:ext cx="1741961" cy="6391499"/>
          </a:xfrm>
          <a:custGeom>
            <a:avLst/>
            <a:gdLst/>
            <a:ahLst/>
            <a:cxnLst/>
            <a:rect l="l" t="t" r="r" b="b"/>
            <a:pathLst>
              <a:path w="1741961" h="6391499" extrusionOk="0">
                <a:moveTo>
                  <a:pt x="0" y="0"/>
                </a:moveTo>
                <a:lnTo>
                  <a:pt x="1741961" y="0"/>
                </a:lnTo>
                <a:lnTo>
                  <a:pt x="1741961" y="6391499"/>
                </a:lnTo>
                <a:lnTo>
                  <a:pt x="0" y="6391499"/>
                </a:lnTo>
                <a:lnTo>
                  <a:pt x="0" y="0"/>
                </a:lnTo>
                <a:close/>
              </a:path>
            </a:pathLst>
          </a:custGeom>
          <a:blipFill rotWithShape="1">
            <a:blip r:embed="rId7">
              <a:alphaModFix/>
            </a:blip>
            <a:stretch>
              <a:fillRect l="-379823" t="-7048" b="-8361"/>
            </a:stretch>
          </a:blipFill>
          <a:ln>
            <a:noFill/>
          </a:ln>
        </p:spPr>
        <p:txBody>
          <a:bodyPr/>
          <a:lstStyle/>
          <a:p>
            <a:endParaRPr lang="x-none"/>
          </a:p>
        </p:txBody>
      </p:sp>
      <p:sp>
        <p:nvSpPr>
          <p:cNvPr id="121" name="Google Shape;121;p3"/>
          <p:cNvSpPr/>
          <p:nvPr/>
        </p:nvSpPr>
        <p:spPr>
          <a:xfrm rot="6045936">
            <a:off x="-298588" y="11343033"/>
            <a:ext cx="1914575" cy="570892"/>
          </a:xfrm>
          <a:custGeom>
            <a:avLst/>
            <a:gdLst/>
            <a:ahLst/>
            <a:cxnLst/>
            <a:rect l="l" t="t" r="r" b="b"/>
            <a:pathLst>
              <a:path w="1914575" h="570892" extrusionOk="0">
                <a:moveTo>
                  <a:pt x="1914576" y="570892"/>
                </a:moveTo>
                <a:lnTo>
                  <a:pt x="0" y="570892"/>
                </a:lnTo>
                <a:lnTo>
                  <a:pt x="0" y="0"/>
                </a:lnTo>
                <a:lnTo>
                  <a:pt x="1914576" y="0"/>
                </a:lnTo>
                <a:lnTo>
                  <a:pt x="1914576" y="570892"/>
                </a:lnTo>
                <a:close/>
              </a:path>
            </a:pathLst>
          </a:custGeom>
          <a:blipFill rotWithShape="1">
            <a:blip r:embed="rId6">
              <a:alphaModFix/>
            </a:blip>
            <a:stretch>
              <a:fillRect/>
            </a:stretch>
          </a:blipFill>
          <a:ln>
            <a:noFill/>
          </a:ln>
        </p:spPr>
        <p:txBody>
          <a:bodyPr/>
          <a:lstStyle/>
          <a:p>
            <a:endParaRPr lang="x-none"/>
          </a:p>
        </p:txBody>
      </p:sp>
      <p:grpSp>
        <p:nvGrpSpPr>
          <p:cNvPr id="122" name="Google Shape;122;p3"/>
          <p:cNvGrpSpPr/>
          <p:nvPr/>
        </p:nvGrpSpPr>
        <p:grpSpPr>
          <a:xfrm>
            <a:off x="499994" y="5431725"/>
            <a:ext cx="3280006" cy="4300723"/>
            <a:chOff x="0" y="0"/>
            <a:chExt cx="4373341" cy="5734298"/>
          </a:xfrm>
        </p:grpSpPr>
        <p:sp>
          <p:nvSpPr>
            <p:cNvPr id="123" name="Google Shape;123;p3"/>
            <p:cNvSpPr/>
            <p:nvPr/>
          </p:nvSpPr>
          <p:spPr>
            <a:xfrm>
              <a:off x="0" y="0"/>
              <a:ext cx="4373341" cy="5734298"/>
            </a:xfrm>
            <a:custGeom>
              <a:avLst/>
              <a:gdLst/>
              <a:ahLst/>
              <a:cxnLst/>
              <a:rect l="l" t="t" r="r" b="b"/>
              <a:pathLst>
                <a:path w="4373341" h="5734298" extrusionOk="0">
                  <a:moveTo>
                    <a:pt x="0" y="0"/>
                  </a:moveTo>
                  <a:lnTo>
                    <a:pt x="4373341" y="0"/>
                  </a:lnTo>
                  <a:lnTo>
                    <a:pt x="4373341" y="5734298"/>
                  </a:lnTo>
                  <a:lnTo>
                    <a:pt x="0" y="5734298"/>
                  </a:lnTo>
                  <a:lnTo>
                    <a:pt x="0" y="0"/>
                  </a:lnTo>
                  <a:close/>
                </a:path>
              </a:pathLst>
            </a:custGeom>
            <a:blipFill rotWithShape="1">
              <a:blip r:embed="rId8">
                <a:alphaModFix/>
              </a:blip>
              <a:stretch>
                <a:fillRect l="-7984" r="-7985"/>
              </a:stretch>
            </a:blipFill>
            <a:ln>
              <a:noFill/>
            </a:ln>
          </p:spPr>
          <p:txBody>
            <a:bodyPr/>
            <a:lstStyle/>
            <a:p>
              <a:endParaRPr lang="x-none"/>
            </a:p>
          </p:txBody>
        </p:sp>
        <p:grpSp>
          <p:nvGrpSpPr>
            <p:cNvPr id="124" name="Google Shape;124;p3"/>
            <p:cNvGrpSpPr/>
            <p:nvPr/>
          </p:nvGrpSpPr>
          <p:grpSpPr>
            <a:xfrm>
              <a:off x="1788767" y="30065"/>
              <a:ext cx="682245" cy="905751"/>
              <a:chOff x="0" y="-19050"/>
              <a:chExt cx="158029" cy="209800"/>
            </a:xfrm>
          </p:grpSpPr>
          <p:sp>
            <p:nvSpPr>
              <p:cNvPr id="125" name="Google Shape;125;p3"/>
              <p:cNvSpPr/>
              <p:nvPr/>
            </p:nvSpPr>
            <p:spPr>
              <a:xfrm>
                <a:off x="0" y="0"/>
                <a:ext cx="158029" cy="190750"/>
              </a:xfrm>
              <a:custGeom>
                <a:avLst/>
                <a:gdLst/>
                <a:ahLst/>
                <a:cxnLst/>
                <a:rect l="l" t="t" r="r" b="b"/>
                <a:pathLst>
                  <a:path w="158029" h="190750" extrusionOk="0">
                    <a:moveTo>
                      <a:pt x="0" y="0"/>
                    </a:moveTo>
                    <a:lnTo>
                      <a:pt x="158029" y="0"/>
                    </a:lnTo>
                    <a:lnTo>
                      <a:pt x="158029" y="190750"/>
                    </a:lnTo>
                    <a:lnTo>
                      <a:pt x="0" y="190750"/>
                    </a:lnTo>
                    <a:close/>
                  </a:path>
                </a:pathLst>
              </a:custGeom>
              <a:solidFill>
                <a:srgbClr val="FACC44">
                  <a:alpha val="87450"/>
                </a:srgbClr>
              </a:solidFill>
              <a:ln>
                <a:noFill/>
              </a:ln>
            </p:spPr>
            <p:txBody>
              <a:bodyPr/>
              <a:lstStyle/>
              <a:p>
                <a:endParaRPr lang="x-none"/>
              </a:p>
            </p:txBody>
          </p:sp>
          <p:sp>
            <p:nvSpPr>
              <p:cNvPr id="126" name="Google Shape;126;p3"/>
              <p:cNvSpPr txBox="1"/>
              <p:nvPr/>
            </p:nvSpPr>
            <p:spPr>
              <a:xfrm>
                <a:off x="0" y="-19050"/>
                <a:ext cx="158029" cy="209800"/>
              </a:xfrm>
              <a:prstGeom prst="rect">
                <a:avLst/>
              </a:prstGeom>
              <a:noFill/>
              <a:ln>
                <a:noFill/>
              </a:ln>
            </p:spPr>
            <p:txBody>
              <a:bodyPr spcFirstLastPara="1" wrap="square" lIns="50800" tIns="50800" rIns="50800" bIns="50800" anchor="ctr" anchorCtr="0">
                <a:noAutofit/>
              </a:bodyPr>
              <a:lstStyle/>
              <a:p>
                <a:pPr marL="0" marR="0" lvl="0" indent="0" algn="ctr" rtl="0">
                  <a:lnSpc>
                    <a:spcPct val="87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27" name="Google Shape;127;p3"/>
          <p:cNvGrpSpPr/>
          <p:nvPr/>
        </p:nvGrpSpPr>
        <p:grpSpPr>
          <a:xfrm>
            <a:off x="658700" y="6254726"/>
            <a:ext cx="736013" cy="588811"/>
            <a:chOff x="0" y="0"/>
            <a:chExt cx="981351" cy="785081"/>
          </a:xfrm>
        </p:grpSpPr>
        <p:sp>
          <p:nvSpPr>
            <p:cNvPr id="128" name="Google Shape;128;p3"/>
            <p:cNvSpPr/>
            <p:nvPr/>
          </p:nvSpPr>
          <p:spPr>
            <a:xfrm>
              <a:off x="0" y="0"/>
              <a:ext cx="981351" cy="785081"/>
            </a:xfrm>
            <a:custGeom>
              <a:avLst/>
              <a:gdLst/>
              <a:ahLst/>
              <a:cxnLst/>
              <a:rect l="l" t="t" r="r" b="b"/>
              <a:pathLst>
                <a:path w="981351" h="785081" extrusionOk="0">
                  <a:moveTo>
                    <a:pt x="0" y="0"/>
                  </a:moveTo>
                  <a:lnTo>
                    <a:pt x="981351" y="0"/>
                  </a:lnTo>
                  <a:lnTo>
                    <a:pt x="981351" y="785081"/>
                  </a:lnTo>
                  <a:lnTo>
                    <a:pt x="0" y="785081"/>
                  </a:lnTo>
                  <a:lnTo>
                    <a:pt x="0" y="0"/>
                  </a:lnTo>
                  <a:close/>
                </a:path>
              </a:pathLst>
            </a:custGeom>
            <a:blipFill rotWithShape="1">
              <a:blip r:embed="rId9">
                <a:alphaModFix/>
              </a:blip>
              <a:stretch>
                <a:fillRect/>
              </a:stretch>
            </a:blipFill>
            <a:ln>
              <a:noFill/>
            </a:ln>
          </p:spPr>
          <p:txBody>
            <a:bodyPr/>
            <a:lstStyle/>
            <a:p>
              <a:endParaRPr lang="x-none"/>
            </a:p>
          </p:txBody>
        </p:sp>
        <p:sp>
          <p:nvSpPr>
            <p:cNvPr id="129" name="Google Shape;129;p3"/>
            <p:cNvSpPr txBox="1"/>
            <p:nvPr/>
          </p:nvSpPr>
          <p:spPr>
            <a:xfrm>
              <a:off x="98643" y="83088"/>
              <a:ext cx="784065" cy="568907"/>
            </a:xfrm>
            <a:prstGeom prst="rect">
              <a:avLst/>
            </a:prstGeom>
            <a:noFill/>
            <a:ln>
              <a:noFill/>
            </a:ln>
          </p:spPr>
          <p:txBody>
            <a:bodyPr spcFirstLastPara="1" wrap="square" lIns="0" tIns="0" rIns="0" bIns="0" anchor="t" anchorCtr="0">
              <a:spAutoFit/>
            </a:bodyPr>
            <a:lstStyle/>
            <a:p>
              <a:pPr marL="0" marR="0" lvl="0" indent="0" algn="ctr" rtl="0">
                <a:lnSpc>
                  <a:spcPct val="139975"/>
                </a:lnSpc>
                <a:spcBef>
                  <a:spcPts val="0"/>
                </a:spcBef>
                <a:spcAft>
                  <a:spcPts val="0"/>
                </a:spcAft>
                <a:buNone/>
              </a:pPr>
              <a:r>
                <a:rPr lang="en-US" sz="2434" b="0" i="0" u="none" strike="noStrike" cap="none">
                  <a:solidFill>
                    <a:srgbClr val="000000"/>
                  </a:solidFill>
                  <a:latin typeface="Arial"/>
                  <a:ea typeface="Arial"/>
                  <a:cs typeface="Arial"/>
                  <a:sym typeface="Arial"/>
                </a:rPr>
                <a:t>01</a:t>
              </a:r>
              <a:endParaRPr/>
            </a:p>
          </p:txBody>
        </p:sp>
      </p:grpSp>
      <p:grpSp>
        <p:nvGrpSpPr>
          <p:cNvPr id="130" name="Google Shape;130;p3"/>
          <p:cNvGrpSpPr/>
          <p:nvPr/>
        </p:nvGrpSpPr>
        <p:grpSpPr>
          <a:xfrm>
            <a:off x="3966566" y="5388716"/>
            <a:ext cx="3345203" cy="4343732"/>
            <a:chOff x="0" y="0"/>
            <a:chExt cx="4460271" cy="5791643"/>
          </a:xfrm>
        </p:grpSpPr>
        <p:sp>
          <p:nvSpPr>
            <p:cNvPr id="131" name="Google Shape;131;p3"/>
            <p:cNvSpPr/>
            <p:nvPr/>
          </p:nvSpPr>
          <p:spPr>
            <a:xfrm>
              <a:off x="0" y="0"/>
              <a:ext cx="4460271" cy="5791643"/>
            </a:xfrm>
            <a:custGeom>
              <a:avLst/>
              <a:gdLst/>
              <a:ahLst/>
              <a:cxnLst/>
              <a:rect l="l" t="t" r="r" b="b"/>
              <a:pathLst>
                <a:path w="4460271" h="5791643" extrusionOk="0">
                  <a:moveTo>
                    <a:pt x="0" y="0"/>
                  </a:moveTo>
                  <a:lnTo>
                    <a:pt x="4460271" y="0"/>
                  </a:lnTo>
                  <a:lnTo>
                    <a:pt x="4460271" y="5791643"/>
                  </a:lnTo>
                  <a:lnTo>
                    <a:pt x="0" y="5791643"/>
                  </a:lnTo>
                  <a:lnTo>
                    <a:pt x="0" y="0"/>
                  </a:lnTo>
                  <a:close/>
                </a:path>
              </a:pathLst>
            </a:custGeom>
            <a:blipFill rotWithShape="1">
              <a:blip r:embed="rId8">
                <a:alphaModFix/>
              </a:blip>
              <a:stretch>
                <a:fillRect l="-7423" r="-7422"/>
              </a:stretch>
            </a:blipFill>
            <a:ln>
              <a:noFill/>
            </a:ln>
          </p:spPr>
          <p:txBody>
            <a:bodyPr/>
            <a:lstStyle/>
            <a:p>
              <a:endParaRPr lang="x-none"/>
            </a:p>
          </p:txBody>
        </p:sp>
        <p:grpSp>
          <p:nvGrpSpPr>
            <p:cNvPr id="132" name="Google Shape;132;p3"/>
            <p:cNvGrpSpPr/>
            <p:nvPr/>
          </p:nvGrpSpPr>
          <p:grpSpPr>
            <a:xfrm>
              <a:off x="1809553" y="31188"/>
              <a:ext cx="695806" cy="926787"/>
              <a:chOff x="0" y="-19050"/>
              <a:chExt cx="161170" cy="214673"/>
            </a:xfrm>
          </p:grpSpPr>
          <p:sp>
            <p:nvSpPr>
              <p:cNvPr id="133" name="Google Shape;133;p3"/>
              <p:cNvSpPr/>
              <p:nvPr/>
            </p:nvSpPr>
            <p:spPr>
              <a:xfrm>
                <a:off x="0" y="0"/>
                <a:ext cx="161170" cy="195623"/>
              </a:xfrm>
              <a:custGeom>
                <a:avLst/>
                <a:gdLst/>
                <a:ahLst/>
                <a:cxnLst/>
                <a:rect l="l" t="t" r="r" b="b"/>
                <a:pathLst>
                  <a:path w="161170" h="195623" extrusionOk="0">
                    <a:moveTo>
                      <a:pt x="0" y="0"/>
                    </a:moveTo>
                    <a:lnTo>
                      <a:pt x="161170" y="0"/>
                    </a:lnTo>
                    <a:lnTo>
                      <a:pt x="161170" y="195623"/>
                    </a:lnTo>
                    <a:lnTo>
                      <a:pt x="0" y="195623"/>
                    </a:lnTo>
                    <a:close/>
                  </a:path>
                </a:pathLst>
              </a:custGeom>
              <a:solidFill>
                <a:srgbClr val="FACC44">
                  <a:alpha val="87450"/>
                </a:srgbClr>
              </a:solidFill>
              <a:ln>
                <a:noFill/>
              </a:ln>
            </p:spPr>
            <p:txBody>
              <a:bodyPr/>
              <a:lstStyle/>
              <a:p>
                <a:endParaRPr lang="x-none"/>
              </a:p>
            </p:txBody>
          </p:sp>
          <p:sp>
            <p:nvSpPr>
              <p:cNvPr id="134" name="Google Shape;134;p3"/>
              <p:cNvSpPr txBox="1"/>
              <p:nvPr/>
            </p:nvSpPr>
            <p:spPr>
              <a:xfrm>
                <a:off x="0" y="-19050"/>
                <a:ext cx="161170" cy="214673"/>
              </a:xfrm>
              <a:prstGeom prst="rect">
                <a:avLst/>
              </a:prstGeom>
              <a:noFill/>
              <a:ln>
                <a:noFill/>
              </a:ln>
            </p:spPr>
            <p:txBody>
              <a:bodyPr spcFirstLastPara="1" wrap="square" lIns="50800" tIns="50800" rIns="50800" bIns="50800" anchor="ctr" anchorCtr="0">
                <a:noAutofit/>
              </a:bodyPr>
              <a:lstStyle/>
              <a:p>
                <a:pPr marL="0" marR="0" lvl="0" indent="0" algn="ctr" rtl="0">
                  <a:lnSpc>
                    <a:spcPct val="87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35" name="Google Shape;135;p3"/>
          <p:cNvGrpSpPr/>
          <p:nvPr/>
        </p:nvGrpSpPr>
        <p:grpSpPr>
          <a:xfrm>
            <a:off x="4172011" y="6222300"/>
            <a:ext cx="736013" cy="588811"/>
            <a:chOff x="0" y="0"/>
            <a:chExt cx="981351" cy="785081"/>
          </a:xfrm>
        </p:grpSpPr>
        <p:sp>
          <p:nvSpPr>
            <p:cNvPr id="136" name="Google Shape;136;p3"/>
            <p:cNvSpPr/>
            <p:nvPr/>
          </p:nvSpPr>
          <p:spPr>
            <a:xfrm>
              <a:off x="0" y="0"/>
              <a:ext cx="981351" cy="785081"/>
            </a:xfrm>
            <a:custGeom>
              <a:avLst/>
              <a:gdLst/>
              <a:ahLst/>
              <a:cxnLst/>
              <a:rect l="l" t="t" r="r" b="b"/>
              <a:pathLst>
                <a:path w="981351" h="785081" extrusionOk="0">
                  <a:moveTo>
                    <a:pt x="0" y="0"/>
                  </a:moveTo>
                  <a:lnTo>
                    <a:pt x="981351" y="0"/>
                  </a:lnTo>
                  <a:lnTo>
                    <a:pt x="981351" y="785081"/>
                  </a:lnTo>
                  <a:lnTo>
                    <a:pt x="0" y="785081"/>
                  </a:lnTo>
                  <a:lnTo>
                    <a:pt x="0" y="0"/>
                  </a:lnTo>
                  <a:close/>
                </a:path>
              </a:pathLst>
            </a:custGeom>
            <a:blipFill rotWithShape="1">
              <a:blip r:embed="rId9">
                <a:alphaModFix/>
              </a:blip>
              <a:stretch>
                <a:fillRect/>
              </a:stretch>
            </a:blipFill>
            <a:ln>
              <a:noFill/>
            </a:ln>
          </p:spPr>
          <p:txBody>
            <a:bodyPr/>
            <a:lstStyle/>
            <a:p>
              <a:endParaRPr lang="x-none"/>
            </a:p>
          </p:txBody>
        </p:sp>
        <p:sp>
          <p:nvSpPr>
            <p:cNvPr id="137" name="Google Shape;137;p3"/>
            <p:cNvSpPr txBox="1"/>
            <p:nvPr/>
          </p:nvSpPr>
          <p:spPr>
            <a:xfrm>
              <a:off x="98643" y="83088"/>
              <a:ext cx="784065" cy="568907"/>
            </a:xfrm>
            <a:prstGeom prst="rect">
              <a:avLst/>
            </a:prstGeom>
            <a:noFill/>
            <a:ln>
              <a:noFill/>
            </a:ln>
          </p:spPr>
          <p:txBody>
            <a:bodyPr spcFirstLastPara="1" wrap="square" lIns="0" tIns="0" rIns="0" bIns="0" anchor="t" anchorCtr="0">
              <a:spAutoFit/>
            </a:bodyPr>
            <a:lstStyle/>
            <a:p>
              <a:pPr marL="0" marR="0" lvl="0" indent="0" algn="ctr" rtl="0">
                <a:lnSpc>
                  <a:spcPct val="139975"/>
                </a:lnSpc>
                <a:spcBef>
                  <a:spcPts val="0"/>
                </a:spcBef>
                <a:spcAft>
                  <a:spcPts val="0"/>
                </a:spcAft>
                <a:buNone/>
              </a:pPr>
              <a:r>
                <a:rPr lang="en-US" sz="2434" b="0" i="0" u="none" strike="noStrike" cap="none">
                  <a:solidFill>
                    <a:srgbClr val="000000"/>
                  </a:solidFill>
                  <a:latin typeface="Arial"/>
                  <a:ea typeface="Arial"/>
                  <a:cs typeface="Arial"/>
                  <a:sym typeface="Arial"/>
                </a:rPr>
                <a:t>02</a:t>
              </a:r>
              <a:endParaRPr/>
            </a:p>
          </p:txBody>
        </p:sp>
      </p:grpSp>
      <p:sp>
        <p:nvSpPr>
          <p:cNvPr id="138" name="Google Shape;138;p3"/>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10">
              <a:alphaModFix/>
            </a:blip>
            <a:stretch>
              <a:fillRect/>
            </a:stretch>
          </a:blipFill>
          <a:ln>
            <a:noFill/>
          </a:ln>
        </p:spPr>
        <p:txBody>
          <a:bodyPr/>
          <a:lstStyle/>
          <a:p>
            <a:endParaRPr lang="x-none"/>
          </a:p>
        </p:txBody>
      </p:sp>
      <p:sp>
        <p:nvSpPr>
          <p:cNvPr id="139" name="Google Shape;139;p3"/>
          <p:cNvSpPr/>
          <p:nvPr/>
        </p:nvSpPr>
        <p:spPr>
          <a:xfrm>
            <a:off x="3043674" y="1406456"/>
            <a:ext cx="3760326" cy="1901315"/>
          </a:xfrm>
          <a:custGeom>
            <a:avLst/>
            <a:gdLst/>
            <a:ahLst/>
            <a:cxnLst/>
            <a:rect l="l" t="t" r="r" b="b"/>
            <a:pathLst>
              <a:path w="3760326" h="1901315" extrusionOk="0">
                <a:moveTo>
                  <a:pt x="0" y="0"/>
                </a:moveTo>
                <a:lnTo>
                  <a:pt x="3760326" y="0"/>
                </a:lnTo>
                <a:lnTo>
                  <a:pt x="3760326" y="1901315"/>
                </a:lnTo>
                <a:lnTo>
                  <a:pt x="0" y="1901315"/>
                </a:lnTo>
                <a:lnTo>
                  <a:pt x="0" y="0"/>
                </a:lnTo>
                <a:close/>
              </a:path>
            </a:pathLst>
          </a:custGeom>
          <a:blipFill rotWithShape="1">
            <a:blip r:embed="rId11">
              <a:alphaModFix/>
            </a:blip>
            <a:stretch>
              <a:fillRect/>
            </a:stretch>
          </a:blipFill>
          <a:ln>
            <a:noFill/>
          </a:ln>
        </p:spPr>
        <p:txBody>
          <a:bodyPr/>
          <a:lstStyle/>
          <a:p>
            <a:endParaRPr lang="x-none"/>
          </a:p>
        </p:txBody>
      </p:sp>
      <p:sp>
        <p:nvSpPr>
          <p:cNvPr id="140" name="Google Shape;140;p3"/>
          <p:cNvSpPr/>
          <p:nvPr/>
        </p:nvSpPr>
        <p:spPr>
          <a:xfrm>
            <a:off x="278781" y="4953228"/>
            <a:ext cx="954438" cy="785543"/>
          </a:xfrm>
          <a:custGeom>
            <a:avLst/>
            <a:gdLst/>
            <a:ahLst/>
            <a:cxnLst/>
            <a:rect l="l" t="t" r="r" b="b"/>
            <a:pathLst>
              <a:path w="954438" h="785543" extrusionOk="0">
                <a:moveTo>
                  <a:pt x="0" y="0"/>
                </a:moveTo>
                <a:lnTo>
                  <a:pt x="954438" y="0"/>
                </a:lnTo>
                <a:lnTo>
                  <a:pt x="954438" y="785544"/>
                </a:lnTo>
                <a:lnTo>
                  <a:pt x="0" y="785544"/>
                </a:lnTo>
                <a:lnTo>
                  <a:pt x="0" y="0"/>
                </a:lnTo>
                <a:close/>
              </a:path>
            </a:pathLst>
          </a:custGeom>
          <a:blipFill rotWithShape="1">
            <a:blip r:embed="rId12">
              <a:alphaModFix/>
            </a:blip>
            <a:stretch>
              <a:fillRect/>
            </a:stretch>
          </a:blipFill>
          <a:ln>
            <a:noFill/>
          </a:ln>
        </p:spPr>
        <p:txBody>
          <a:bodyPr/>
          <a:lstStyle/>
          <a:p>
            <a:endParaRPr lang="x-none"/>
          </a:p>
        </p:txBody>
      </p:sp>
      <p:sp>
        <p:nvSpPr>
          <p:cNvPr id="141" name="Google Shape;141;p3"/>
          <p:cNvSpPr/>
          <p:nvPr/>
        </p:nvSpPr>
        <p:spPr>
          <a:xfrm>
            <a:off x="6174862" y="4516368"/>
            <a:ext cx="1258276" cy="1530564"/>
          </a:xfrm>
          <a:custGeom>
            <a:avLst/>
            <a:gdLst/>
            <a:ahLst/>
            <a:cxnLst/>
            <a:rect l="l" t="t" r="r" b="b"/>
            <a:pathLst>
              <a:path w="1258276" h="1530564" extrusionOk="0">
                <a:moveTo>
                  <a:pt x="0" y="0"/>
                </a:moveTo>
                <a:lnTo>
                  <a:pt x="1258276" y="0"/>
                </a:lnTo>
                <a:lnTo>
                  <a:pt x="1258276" y="1530564"/>
                </a:lnTo>
                <a:lnTo>
                  <a:pt x="0" y="1530564"/>
                </a:lnTo>
                <a:lnTo>
                  <a:pt x="0" y="0"/>
                </a:lnTo>
                <a:close/>
              </a:path>
            </a:pathLst>
          </a:custGeom>
          <a:blipFill rotWithShape="1">
            <a:blip r:embed="rId13">
              <a:alphaModFix/>
            </a:blip>
            <a:stretch>
              <a:fillRect l="-11687" r="-70763"/>
            </a:stretch>
          </a:blipFill>
          <a:ln>
            <a:noFill/>
          </a:ln>
        </p:spPr>
        <p:txBody>
          <a:bodyPr/>
          <a:lstStyle/>
          <a:p>
            <a:endParaRPr lang="x-none"/>
          </a:p>
        </p:txBody>
      </p:sp>
      <p:sp>
        <p:nvSpPr>
          <p:cNvPr id="142" name="Google Shape;142;p3"/>
          <p:cNvSpPr txBox="1"/>
          <p:nvPr/>
        </p:nvSpPr>
        <p:spPr>
          <a:xfrm>
            <a:off x="1199786" y="313358"/>
            <a:ext cx="5213839" cy="2229456"/>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74" b="0" i="0" u="none" strike="noStrike" cap="none" dirty="0">
                <a:solidFill>
                  <a:srgbClr val="000000"/>
                </a:solidFill>
                <a:latin typeface="Arial"/>
                <a:ea typeface="Arial"/>
                <a:cs typeface="Arial"/>
                <a:sym typeface="Arial"/>
              </a:rPr>
              <a:t> </a:t>
            </a:r>
            <a:r>
              <a:rPr lang="en-US" sz="5174" b="0" i="0" u="none" strike="noStrike" cap="none" dirty="0">
                <a:solidFill>
                  <a:srgbClr val="000000"/>
                </a:solidFill>
                <a:latin typeface="+mn-lt"/>
                <a:ea typeface="Arial"/>
                <a:cs typeface="Arial"/>
                <a:sym typeface="Arial"/>
              </a:rPr>
              <a:t>ACTIVITĂȚI DUPĂ </a:t>
            </a:r>
            <a:r>
              <a:rPr lang="en-US" sz="5174" dirty="0">
                <a:latin typeface="+mn-lt"/>
              </a:rPr>
              <a:t>AMIAZĂ</a:t>
            </a:r>
            <a:endParaRPr dirty="0">
              <a:latin typeface="+mn-lt"/>
            </a:endParaRPr>
          </a:p>
        </p:txBody>
      </p:sp>
      <p:sp>
        <p:nvSpPr>
          <p:cNvPr id="143" name="Google Shape;143;p3"/>
          <p:cNvSpPr txBox="1"/>
          <p:nvPr/>
        </p:nvSpPr>
        <p:spPr>
          <a:xfrm>
            <a:off x="1805306" y="4217845"/>
            <a:ext cx="4733410" cy="775597"/>
          </a:xfrm>
          <a:prstGeom prst="rect">
            <a:avLst/>
          </a:prstGeom>
          <a:noFill/>
          <a:ln>
            <a:noFill/>
          </a:ln>
        </p:spPr>
        <p:txBody>
          <a:bodyPr spcFirstLastPara="1" wrap="square" lIns="0" tIns="0" rIns="0" bIns="0" anchor="t" anchorCtr="0">
            <a:spAutoFit/>
          </a:bodyPr>
          <a:lstStyle/>
          <a:p>
            <a:pPr marL="0" marR="0" lvl="0" indent="0" algn="just" rtl="0">
              <a:lnSpc>
                <a:spcPct val="139951"/>
              </a:lnSpc>
              <a:spcBef>
                <a:spcPts val="0"/>
              </a:spcBef>
              <a:spcAft>
                <a:spcPts val="0"/>
              </a:spcAft>
              <a:buNone/>
            </a:pPr>
            <a:r>
              <a:rPr lang="en-GB" sz="1200" b="0" i="0" dirty="0" err="1">
                <a:solidFill>
                  <a:srgbClr val="121512"/>
                </a:solidFill>
                <a:effectLst/>
                <a:latin typeface="+mn-lt"/>
              </a:rPr>
              <a:t>Poți</a:t>
            </a:r>
            <a:r>
              <a:rPr lang="en-GB" sz="1200" b="0" i="0" dirty="0">
                <a:solidFill>
                  <a:srgbClr val="121512"/>
                </a:solidFill>
                <a:effectLst/>
                <a:latin typeface="+mn-lt"/>
              </a:rPr>
              <a:t> </a:t>
            </a:r>
            <a:r>
              <a:rPr lang="en-GB" sz="1200" b="0" i="0" dirty="0" err="1">
                <a:solidFill>
                  <a:srgbClr val="121512"/>
                </a:solidFill>
                <a:effectLst/>
                <a:latin typeface="+mn-lt"/>
              </a:rPr>
              <a:t>lucra</a:t>
            </a:r>
            <a:r>
              <a:rPr lang="en-GB" sz="1200" b="0" i="0" dirty="0">
                <a:solidFill>
                  <a:srgbClr val="121512"/>
                </a:solidFill>
                <a:effectLst/>
                <a:latin typeface="+mn-lt"/>
              </a:rPr>
              <a:t> cu </a:t>
            </a:r>
            <a:r>
              <a:rPr lang="en-GB" sz="1200" b="0" i="0" dirty="0" err="1">
                <a:solidFill>
                  <a:srgbClr val="121512"/>
                </a:solidFill>
                <a:effectLst/>
                <a:latin typeface="+mn-lt"/>
              </a:rPr>
              <a:t>grupuri</a:t>
            </a:r>
            <a:r>
              <a:rPr lang="en-GB" sz="1200" b="0" i="0" dirty="0">
                <a:solidFill>
                  <a:srgbClr val="121512"/>
                </a:solidFill>
                <a:effectLst/>
                <a:latin typeface="+mn-lt"/>
              </a:rPr>
              <a:t> de </a:t>
            </a:r>
            <a:r>
              <a:rPr lang="en-GB" sz="1200" b="0" i="0" dirty="0" err="1">
                <a:solidFill>
                  <a:srgbClr val="121512"/>
                </a:solidFill>
                <a:effectLst/>
                <a:latin typeface="+mn-lt"/>
              </a:rPr>
              <a:t>familii</a:t>
            </a:r>
            <a:r>
              <a:rPr lang="en-GB" sz="1200" b="0" i="0" dirty="0">
                <a:solidFill>
                  <a:srgbClr val="121512"/>
                </a:solidFill>
                <a:effectLst/>
                <a:latin typeface="+mn-lt"/>
              </a:rPr>
              <a:t>, </a:t>
            </a:r>
            <a:r>
              <a:rPr lang="en-GB" sz="1200" b="0" i="0" dirty="0" err="1">
                <a:solidFill>
                  <a:srgbClr val="121512"/>
                </a:solidFill>
                <a:effectLst/>
                <a:latin typeface="+mn-lt"/>
              </a:rPr>
              <a:t>grupuri</a:t>
            </a:r>
            <a:r>
              <a:rPr lang="en-GB" sz="1200" b="0" i="0" dirty="0">
                <a:solidFill>
                  <a:srgbClr val="121512"/>
                </a:solidFill>
                <a:effectLst/>
                <a:latin typeface="+mn-lt"/>
              </a:rPr>
              <a:t> de </a:t>
            </a:r>
            <a:r>
              <a:rPr lang="en-GB" sz="1200" b="0" i="0" dirty="0" err="1">
                <a:solidFill>
                  <a:srgbClr val="121512"/>
                </a:solidFill>
                <a:effectLst/>
                <a:latin typeface="+mn-lt"/>
              </a:rPr>
              <a:t>vârstă</a:t>
            </a:r>
            <a:r>
              <a:rPr lang="en-GB" sz="1200" b="0" i="0" dirty="0">
                <a:solidFill>
                  <a:srgbClr val="121512"/>
                </a:solidFill>
                <a:effectLst/>
                <a:latin typeface="+mn-lt"/>
              </a:rPr>
              <a:t> (</a:t>
            </a:r>
            <a:r>
              <a:rPr lang="en-GB" sz="1200" b="0" i="0" dirty="0" err="1">
                <a:solidFill>
                  <a:srgbClr val="121512"/>
                </a:solidFill>
                <a:effectLst/>
                <a:latin typeface="+mn-lt"/>
              </a:rPr>
              <a:t>pentru</a:t>
            </a:r>
            <a:r>
              <a:rPr lang="en-GB" sz="1200" b="0" i="0" dirty="0">
                <a:solidFill>
                  <a:srgbClr val="121512"/>
                </a:solidFill>
                <a:effectLst/>
                <a:latin typeface="+mn-lt"/>
              </a:rPr>
              <a:t> </a:t>
            </a:r>
            <a:r>
              <a:rPr lang="en-GB" sz="1200" b="0" i="0" dirty="0" err="1">
                <a:solidFill>
                  <a:srgbClr val="121512"/>
                </a:solidFill>
                <a:effectLst/>
                <a:latin typeface="+mn-lt"/>
              </a:rPr>
              <a:t>biserici</a:t>
            </a:r>
            <a:r>
              <a:rPr lang="en-GB" sz="1200" b="0" i="0" dirty="0">
                <a:solidFill>
                  <a:srgbClr val="121512"/>
                </a:solidFill>
                <a:effectLst/>
                <a:latin typeface="+mn-lt"/>
              </a:rPr>
              <a:t> </a:t>
            </a:r>
            <a:r>
              <a:rPr lang="en-GB" sz="1200" b="0" i="0" dirty="0" err="1">
                <a:solidFill>
                  <a:srgbClr val="121512"/>
                </a:solidFill>
                <a:effectLst/>
                <a:latin typeface="+mn-lt"/>
              </a:rPr>
              <a:t>mai</a:t>
            </a:r>
            <a:r>
              <a:rPr lang="en-GB" sz="1200" b="0" i="0" dirty="0">
                <a:solidFill>
                  <a:srgbClr val="121512"/>
                </a:solidFill>
                <a:effectLst/>
                <a:latin typeface="+mn-lt"/>
              </a:rPr>
              <a:t> </a:t>
            </a:r>
            <a:r>
              <a:rPr lang="en-GB" sz="1200" b="0" i="0" dirty="0" err="1">
                <a:solidFill>
                  <a:srgbClr val="121512"/>
                </a:solidFill>
                <a:effectLst/>
                <a:latin typeface="+mn-lt"/>
              </a:rPr>
              <a:t>mari</a:t>
            </a:r>
            <a:r>
              <a:rPr lang="en-GB" sz="1200" b="0" i="0" dirty="0">
                <a:solidFill>
                  <a:srgbClr val="121512"/>
                </a:solidFill>
                <a:effectLst/>
                <a:latin typeface="+mn-lt"/>
              </a:rPr>
              <a:t>), </a:t>
            </a:r>
            <a:r>
              <a:rPr lang="en-GB" sz="1200" b="0" i="0" dirty="0" err="1">
                <a:solidFill>
                  <a:srgbClr val="121512"/>
                </a:solidFill>
                <a:effectLst/>
                <a:latin typeface="+mn-lt"/>
              </a:rPr>
              <a:t>sau</a:t>
            </a:r>
            <a:r>
              <a:rPr lang="en-GB" sz="1200" b="0" i="0" dirty="0">
                <a:solidFill>
                  <a:srgbClr val="121512"/>
                </a:solidFill>
                <a:effectLst/>
                <a:latin typeface="+mn-lt"/>
              </a:rPr>
              <a:t> </a:t>
            </a:r>
            <a:r>
              <a:rPr lang="en-GB" sz="1200" b="0" i="0" dirty="0" err="1">
                <a:solidFill>
                  <a:srgbClr val="121512"/>
                </a:solidFill>
                <a:effectLst/>
                <a:latin typeface="+mn-lt"/>
              </a:rPr>
              <a:t>împreună</a:t>
            </a:r>
            <a:r>
              <a:rPr lang="en-GB" sz="1200" b="0" i="0" dirty="0">
                <a:solidFill>
                  <a:srgbClr val="121512"/>
                </a:solidFill>
                <a:effectLst/>
                <a:latin typeface="+mn-lt"/>
              </a:rPr>
              <a:t>, </a:t>
            </a:r>
            <a:r>
              <a:rPr lang="en-GB" sz="1200" b="0" i="0" dirty="0" err="1">
                <a:solidFill>
                  <a:srgbClr val="121512"/>
                </a:solidFill>
                <a:effectLst/>
                <a:latin typeface="+mn-lt"/>
              </a:rPr>
              <a:t>unde</a:t>
            </a:r>
            <a:r>
              <a:rPr lang="en-GB" sz="1200" b="0" i="0" dirty="0">
                <a:solidFill>
                  <a:srgbClr val="121512"/>
                </a:solidFill>
                <a:effectLst/>
                <a:latin typeface="+mn-lt"/>
              </a:rPr>
              <a:t> </a:t>
            </a:r>
            <a:r>
              <a:rPr lang="en-GB" sz="1200" b="0" i="0" dirty="0" err="1">
                <a:solidFill>
                  <a:srgbClr val="121512"/>
                </a:solidFill>
                <a:effectLst/>
                <a:latin typeface="+mn-lt"/>
              </a:rPr>
              <a:t>copiii</a:t>
            </a:r>
            <a:r>
              <a:rPr lang="en-GB" sz="1200" b="0" i="0" dirty="0">
                <a:solidFill>
                  <a:srgbClr val="121512"/>
                </a:solidFill>
                <a:effectLst/>
                <a:latin typeface="+mn-lt"/>
              </a:rPr>
              <a:t> </a:t>
            </a:r>
            <a:r>
              <a:rPr lang="en-GB" sz="1200" b="0" i="0" dirty="0" err="1">
                <a:solidFill>
                  <a:srgbClr val="121512"/>
                </a:solidFill>
                <a:effectLst/>
                <a:latin typeface="+mn-lt"/>
              </a:rPr>
              <a:t>mai</a:t>
            </a:r>
            <a:r>
              <a:rPr lang="en-GB" sz="1200" b="0" i="0" dirty="0">
                <a:solidFill>
                  <a:srgbClr val="121512"/>
                </a:solidFill>
                <a:effectLst/>
                <a:latin typeface="+mn-lt"/>
              </a:rPr>
              <a:t> </a:t>
            </a:r>
            <a:r>
              <a:rPr lang="en-GB" sz="1200" b="0" i="0" dirty="0" err="1">
                <a:solidFill>
                  <a:srgbClr val="121512"/>
                </a:solidFill>
                <a:effectLst/>
                <a:latin typeface="+mn-lt"/>
              </a:rPr>
              <a:t>mari</a:t>
            </a:r>
            <a:r>
              <a:rPr lang="en-GB" sz="1200" b="0" i="0" dirty="0">
                <a:solidFill>
                  <a:srgbClr val="121512"/>
                </a:solidFill>
                <a:effectLst/>
                <a:latin typeface="+mn-lt"/>
              </a:rPr>
              <a:t> pot </a:t>
            </a:r>
            <a:r>
              <a:rPr lang="en-GB" sz="1200" b="0" i="0" dirty="0" err="1">
                <a:solidFill>
                  <a:srgbClr val="121512"/>
                </a:solidFill>
                <a:effectLst/>
                <a:latin typeface="+mn-lt"/>
              </a:rPr>
              <a:t>ajuta</a:t>
            </a:r>
            <a:r>
              <a:rPr lang="en-GB" sz="1200" b="0" i="0" dirty="0">
                <a:solidFill>
                  <a:srgbClr val="121512"/>
                </a:solidFill>
                <a:effectLst/>
                <a:latin typeface="+mn-lt"/>
              </a:rPr>
              <a:t> </a:t>
            </a:r>
            <a:r>
              <a:rPr lang="en-GB" sz="1200" b="0" i="0" dirty="0" err="1">
                <a:solidFill>
                  <a:srgbClr val="121512"/>
                </a:solidFill>
                <a:effectLst/>
                <a:latin typeface="+mn-lt"/>
              </a:rPr>
              <a:t>și</a:t>
            </a:r>
            <a:r>
              <a:rPr lang="en-GB" sz="1200" b="0" i="0" dirty="0">
                <a:solidFill>
                  <a:srgbClr val="121512"/>
                </a:solidFill>
                <a:effectLst/>
                <a:latin typeface="+mn-lt"/>
              </a:rPr>
              <a:t> </a:t>
            </a:r>
            <a:r>
              <a:rPr lang="en-GB" sz="1200" b="0" i="0" dirty="0" err="1">
                <a:solidFill>
                  <a:srgbClr val="121512"/>
                </a:solidFill>
                <a:effectLst/>
                <a:latin typeface="+mn-lt"/>
              </a:rPr>
              <a:t>interacționa</a:t>
            </a:r>
            <a:r>
              <a:rPr lang="en-GB" sz="1200" b="0" i="0" dirty="0">
                <a:solidFill>
                  <a:srgbClr val="121512"/>
                </a:solidFill>
                <a:effectLst/>
                <a:latin typeface="+mn-lt"/>
              </a:rPr>
              <a:t> cu </a:t>
            </a:r>
            <a:r>
              <a:rPr lang="en-GB" sz="1200" b="0" i="0" dirty="0" err="1">
                <a:solidFill>
                  <a:srgbClr val="121512"/>
                </a:solidFill>
                <a:effectLst/>
                <a:latin typeface="+mn-lt"/>
              </a:rPr>
              <a:t>cei</a:t>
            </a:r>
            <a:r>
              <a:rPr lang="en-GB" sz="1200" b="0" i="0" dirty="0">
                <a:solidFill>
                  <a:srgbClr val="121512"/>
                </a:solidFill>
                <a:effectLst/>
                <a:latin typeface="+mn-lt"/>
              </a:rPr>
              <a:t> </a:t>
            </a:r>
            <a:r>
              <a:rPr lang="en-GB" sz="1200" b="0" i="0" dirty="0" err="1">
                <a:solidFill>
                  <a:srgbClr val="121512"/>
                </a:solidFill>
                <a:effectLst/>
                <a:latin typeface="+mn-lt"/>
              </a:rPr>
              <a:t>mai</a:t>
            </a:r>
            <a:r>
              <a:rPr lang="en-GB" sz="1200" b="0" i="0" dirty="0">
                <a:solidFill>
                  <a:srgbClr val="121512"/>
                </a:solidFill>
                <a:effectLst/>
                <a:latin typeface="+mn-lt"/>
              </a:rPr>
              <a:t> </a:t>
            </a:r>
            <a:r>
              <a:rPr lang="en-GB" sz="1200" b="0" i="0" dirty="0" err="1">
                <a:solidFill>
                  <a:srgbClr val="121512"/>
                </a:solidFill>
                <a:effectLst/>
                <a:latin typeface="+mn-lt"/>
              </a:rPr>
              <a:t>mici</a:t>
            </a:r>
            <a:r>
              <a:rPr lang="en-GB" sz="1200" b="0" i="0" dirty="0">
                <a:solidFill>
                  <a:srgbClr val="121512"/>
                </a:solidFill>
                <a:effectLst/>
                <a:latin typeface="+mn-lt"/>
              </a:rPr>
              <a:t>.</a:t>
            </a:r>
            <a:endParaRPr sz="1200" dirty="0">
              <a:latin typeface="+mn-lt"/>
            </a:endParaRPr>
          </a:p>
        </p:txBody>
      </p:sp>
      <p:sp>
        <p:nvSpPr>
          <p:cNvPr id="144" name="Google Shape;144;p3"/>
          <p:cNvSpPr txBox="1"/>
          <p:nvPr/>
        </p:nvSpPr>
        <p:spPr>
          <a:xfrm>
            <a:off x="1801904" y="3645796"/>
            <a:ext cx="3699276" cy="640816"/>
          </a:xfrm>
          <a:prstGeom prst="rect">
            <a:avLst/>
          </a:prstGeom>
          <a:noFill/>
          <a:ln>
            <a:noFill/>
          </a:ln>
        </p:spPr>
        <p:txBody>
          <a:bodyPr spcFirstLastPara="1" wrap="square" lIns="0" tIns="0" rIns="0" bIns="0" anchor="t" anchorCtr="0">
            <a:spAutoFit/>
          </a:bodyPr>
          <a:lstStyle/>
          <a:p>
            <a:pPr marL="0" marR="0" lvl="0" indent="0" algn="l" rtl="0">
              <a:lnSpc>
                <a:spcPct val="114015"/>
              </a:lnSpc>
              <a:spcBef>
                <a:spcPts val="0"/>
              </a:spcBef>
              <a:spcAft>
                <a:spcPts val="0"/>
              </a:spcAft>
              <a:buNone/>
            </a:pPr>
            <a:r>
              <a:rPr lang="en-US" sz="3653" b="0" i="0" u="none" strike="noStrike" cap="none" dirty="0">
                <a:solidFill>
                  <a:srgbClr val="000000"/>
                </a:solidFill>
                <a:latin typeface="Arial"/>
                <a:ea typeface="Arial"/>
                <a:cs typeface="Arial"/>
                <a:sym typeface="Arial"/>
              </a:rPr>
              <a:t>SUGESTII</a:t>
            </a:r>
            <a:endParaRPr dirty="0"/>
          </a:p>
        </p:txBody>
      </p:sp>
      <p:sp>
        <p:nvSpPr>
          <p:cNvPr id="145" name="Google Shape;145;p3"/>
          <p:cNvSpPr txBox="1"/>
          <p:nvPr/>
        </p:nvSpPr>
        <p:spPr>
          <a:xfrm>
            <a:off x="756000" y="6981563"/>
            <a:ext cx="2895542" cy="3213187"/>
          </a:xfrm>
          <a:prstGeom prst="rect">
            <a:avLst/>
          </a:prstGeom>
          <a:noFill/>
          <a:ln>
            <a:noFill/>
          </a:ln>
        </p:spPr>
        <p:txBody>
          <a:bodyPr spcFirstLastPara="1" wrap="square" lIns="0" tIns="0" rIns="0" bIns="0" anchor="t" anchorCtr="0">
            <a:spAutoFit/>
          </a:bodyPr>
          <a:lstStyle/>
          <a:p>
            <a:pPr lvl="0" algn="just">
              <a:lnSpc>
                <a:spcPct val="144991"/>
              </a:lnSpc>
            </a:pPr>
            <a:r>
              <a:rPr lang="vi-VN" sz="1200" dirty="0" smtClean="0"/>
              <a:t>Tipărește câte o copie cu cerințe pentru Vânătoarea de comori a Creației pentru fiecare copil sau grup. Dacă biserica ta se află în oraș și ai acces la un parc public sau la un spațiu în aer liber, le poți oferi o copie pentru a o completa acolo. Asigură-te că le oferi reguli clare cu privire la ceea ce au voie și ce nu au voie să facă în parc sau în mediul exterior. La întoarcerea copiilor sau grupurilor cu pagina completată, discută cu ei despre experiența </a:t>
            </a:r>
            <a:r>
              <a:rPr lang="vi-VN" sz="1200" dirty="0" smtClean="0"/>
              <a:t>avută</a:t>
            </a:r>
            <a:r>
              <a:rPr lang="ro-RO" sz="1200" dirty="0" smtClean="0">
                <a:solidFill>
                  <a:srgbClr val="121512"/>
                </a:solidFill>
                <a:latin typeface="+mn-lt"/>
              </a:rPr>
              <a:t> </a:t>
            </a:r>
            <a:r>
              <a:rPr lang="ro-RO" sz="1200" dirty="0" smtClean="0">
                <a:solidFill>
                  <a:srgbClr val="121512"/>
                </a:solidFill>
                <a:latin typeface="+mn-lt"/>
              </a:rPr>
              <a:t>în</a:t>
            </a:r>
            <a:r>
              <a:rPr lang="en-GB" sz="1200" b="0" i="0" dirty="0" smtClean="0">
                <a:solidFill>
                  <a:srgbClr val="121512"/>
                </a:solidFill>
                <a:effectLst/>
                <a:latin typeface="+mn-lt"/>
              </a:rPr>
              <a:t> </a:t>
            </a:r>
            <a:r>
              <a:rPr lang="en-GB" sz="1200" b="0" i="0" dirty="0" err="1" smtClean="0">
                <a:solidFill>
                  <a:srgbClr val="121512"/>
                </a:solidFill>
                <a:effectLst/>
                <a:latin typeface="+mn-lt"/>
              </a:rPr>
              <a:t>Natur</a:t>
            </a:r>
            <a:r>
              <a:rPr lang="ro-RO" sz="1200" b="0" i="0" dirty="0" smtClean="0">
                <a:solidFill>
                  <a:srgbClr val="121512"/>
                </a:solidFill>
                <a:effectLst/>
                <a:latin typeface="+mn-lt"/>
              </a:rPr>
              <a:t>ă</a:t>
            </a:r>
            <a:r>
              <a:rPr lang="en-GB" sz="1200" b="0" i="0" dirty="0" smtClean="0">
                <a:solidFill>
                  <a:srgbClr val="121512"/>
                </a:solidFill>
                <a:effectLst/>
                <a:latin typeface="+mn-lt"/>
              </a:rPr>
              <a:t>. </a:t>
            </a:r>
            <a:endParaRPr sz="1200" dirty="0">
              <a:latin typeface="+mn-lt"/>
            </a:endParaRPr>
          </a:p>
        </p:txBody>
      </p:sp>
      <p:sp>
        <p:nvSpPr>
          <p:cNvPr id="146" name="Google Shape;146;p3"/>
          <p:cNvSpPr txBox="1"/>
          <p:nvPr/>
        </p:nvSpPr>
        <p:spPr>
          <a:xfrm>
            <a:off x="1491880" y="6278412"/>
            <a:ext cx="2047155" cy="864532"/>
          </a:xfrm>
          <a:prstGeom prst="rect">
            <a:avLst/>
          </a:prstGeom>
          <a:noFill/>
          <a:ln>
            <a:noFill/>
          </a:ln>
        </p:spPr>
        <p:txBody>
          <a:bodyPr spcFirstLastPara="1" wrap="square" lIns="0" tIns="0" rIns="0" bIns="0" anchor="t" anchorCtr="0">
            <a:spAutoFit/>
          </a:bodyPr>
          <a:lstStyle/>
          <a:p>
            <a:pPr marL="0" marR="0" lvl="0" indent="0" algn="ctr" rtl="0">
              <a:lnSpc>
                <a:spcPct val="114002"/>
              </a:lnSpc>
              <a:spcBef>
                <a:spcPts val="0"/>
              </a:spcBef>
              <a:spcAft>
                <a:spcPts val="0"/>
              </a:spcAft>
              <a:buNone/>
            </a:pPr>
            <a:r>
              <a:rPr lang="ro-RO" sz="1200" b="0" i="0" u="none" strike="noStrike" cap="none" dirty="0">
                <a:solidFill>
                  <a:srgbClr val="000000"/>
                </a:solidFill>
                <a:latin typeface="Arial"/>
                <a:ea typeface="Arial"/>
                <a:cs typeface="Arial"/>
                <a:sym typeface="Arial"/>
              </a:rPr>
              <a:t> CREAȚIA</a:t>
            </a:r>
            <a:r>
              <a:rPr lang="ro-RO" sz="1864" b="0" i="0" u="none" strike="noStrike" cap="none" dirty="0">
                <a:solidFill>
                  <a:srgbClr val="000000"/>
                </a:solidFill>
                <a:latin typeface="Arial"/>
                <a:ea typeface="Arial"/>
                <a:cs typeface="Arial"/>
                <a:sym typeface="Arial"/>
              </a:rPr>
              <a:t/>
            </a:r>
            <a:br>
              <a:rPr lang="ro-RO" sz="1864" b="0" i="0" u="none" strike="noStrike" cap="none" dirty="0">
                <a:solidFill>
                  <a:srgbClr val="000000"/>
                </a:solidFill>
                <a:latin typeface="Arial"/>
                <a:ea typeface="Arial"/>
                <a:cs typeface="Arial"/>
                <a:sym typeface="Arial"/>
              </a:rPr>
            </a:br>
            <a:r>
              <a:rPr lang="ro-RO" sz="1864" b="0" i="0" u="none" strike="noStrike" cap="none" dirty="0">
                <a:solidFill>
                  <a:srgbClr val="000000"/>
                </a:solidFill>
                <a:latin typeface="Arial"/>
                <a:ea typeface="Arial"/>
                <a:cs typeface="Arial"/>
                <a:sym typeface="Arial"/>
              </a:rPr>
              <a:t>VÂNĂTOARE DE COMORI</a:t>
            </a:r>
            <a:endParaRPr dirty="0"/>
          </a:p>
        </p:txBody>
      </p:sp>
      <p:sp>
        <p:nvSpPr>
          <p:cNvPr id="147" name="Google Shape;147;p3"/>
          <p:cNvSpPr txBox="1"/>
          <p:nvPr/>
        </p:nvSpPr>
        <p:spPr>
          <a:xfrm>
            <a:off x="4272085" y="6973036"/>
            <a:ext cx="2734166" cy="2677656"/>
          </a:xfrm>
          <a:prstGeom prst="rect">
            <a:avLst/>
          </a:prstGeom>
          <a:noFill/>
          <a:ln>
            <a:noFill/>
          </a:ln>
        </p:spPr>
        <p:txBody>
          <a:bodyPr spcFirstLastPara="1" wrap="square" lIns="0" tIns="0" rIns="0" bIns="0" anchor="t" anchorCtr="0">
            <a:spAutoFit/>
          </a:bodyPr>
          <a:lstStyle/>
          <a:p>
            <a:pPr marL="0" marR="0" lvl="0" indent="0" algn="just" rtl="0">
              <a:lnSpc>
                <a:spcPct val="144916"/>
              </a:lnSpc>
              <a:spcBef>
                <a:spcPts val="0"/>
              </a:spcBef>
              <a:spcAft>
                <a:spcPts val="0"/>
              </a:spcAft>
              <a:buNone/>
            </a:pPr>
            <a:r>
              <a:rPr lang="en-GB" sz="1200" b="0" i="0" dirty="0" err="1">
                <a:solidFill>
                  <a:srgbClr val="121512"/>
                </a:solidFill>
                <a:effectLst/>
                <a:latin typeface="+mn-lt"/>
              </a:rPr>
              <a:t>Copiii</a:t>
            </a:r>
            <a:r>
              <a:rPr lang="en-GB" sz="1200" b="0" i="0" dirty="0">
                <a:solidFill>
                  <a:srgbClr val="121512"/>
                </a:solidFill>
                <a:effectLst/>
                <a:latin typeface="+mn-lt"/>
              </a:rPr>
              <a:t> se pot </a:t>
            </a:r>
            <a:r>
              <a:rPr lang="en-GB" sz="1200" b="0" i="0" dirty="0" err="1">
                <a:solidFill>
                  <a:srgbClr val="121512"/>
                </a:solidFill>
                <a:effectLst/>
                <a:latin typeface="+mn-lt"/>
              </a:rPr>
              <a:t>inspira</a:t>
            </a:r>
            <a:r>
              <a:rPr lang="en-GB" sz="1200" b="0" i="0" dirty="0">
                <a:solidFill>
                  <a:srgbClr val="121512"/>
                </a:solidFill>
                <a:effectLst/>
                <a:latin typeface="+mn-lt"/>
              </a:rPr>
              <a:t> </a:t>
            </a:r>
            <a:r>
              <a:rPr lang="en-GB" sz="1200" b="0" i="0" dirty="0" err="1">
                <a:solidFill>
                  <a:srgbClr val="121512"/>
                </a:solidFill>
                <a:effectLst/>
                <a:latin typeface="+mn-lt"/>
              </a:rPr>
              <a:t>și</a:t>
            </a:r>
            <a:r>
              <a:rPr lang="en-GB" sz="1200" b="0" i="0" dirty="0">
                <a:solidFill>
                  <a:srgbClr val="121512"/>
                </a:solidFill>
                <a:effectLst/>
                <a:latin typeface="+mn-lt"/>
              </a:rPr>
              <a:t> </a:t>
            </a:r>
            <a:r>
              <a:rPr lang="en-GB" sz="1200" b="0" i="0" dirty="0" err="1">
                <a:solidFill>
                  <a:srgbClr val="121512"/>
                </a:solidFill>
                <a:effectLst/>
                <a:latin typeface="+mn-lt"/>
              </a:rPr>
              <a:t>folosi</a:t>
            </a:r>
            <a:r>
              <a:rPr lang="en-GB" sz="1200" b="0" i="0" dirty="0">
                <a:solidFill>
                  <a:srgbClr val="121512"/>
                </a:solidFill>
                <a:effectLst/>
                <a:latin typeface="+mn-lt"/>
              </a:rPr>
              <a:t> </a:t>
            </a:r>
            <a:r>
              <a:rPr lang="en-GB" sz="1200" b="0" i="0" dirty="0" err="1">
                <a:solidFill>
                  <a:srgbClr val="121512"/>
                </a:solidFill>
                <a:effectLst/>
                <a:latin typeface="+mn-lt"/>
              </a:rPr>
              <a:t>materiale</a:t>
            </a:r>
            <a:r>
              <a:rPr lang="en-GB" sz="1200" b="0" i="0" dirty="0">
                <a:solidFill>
                  <a:srgbClr val="121512"/>
                </a:solidFill>
                <a:effectLst/>
                <a:latin typeface="+mn-lt"/>
              </a:rPr>
              <a:t> </a:t>
            </a:r>
            <a:r>
              <a:rPr lang="en-GB" sz="1200" b="0" i="0" dirty="0" smtClean="0">
                <a:solidFill>
                  <a:srgbClr val="121512"/>
                </a:solidFill>
                <a:effectLst/>
                <a:latin typeface="+mn-lt"/>
              </a:rPr>
              <a:t> </a:t>
            </a:r>
            <a:r>
              <a:rPr lang="en-GB" sz="1200" b="0" i="0" dirty="0" err="1">
                <a:solidFill>
                  <a:srgbClr val="121512"/>
                </a:solidFill>
                <a:effectLst/>
                <a:latin typeface="+mn-lt"/>
              </a:rPr>
              <a:t>pentru</a:t>
            </a:r>
            <a:r>
              <a:rPr lang="en-GB" sz="1200" b="0" i="0" dirty="0">
                <a:solidFill>
                  <a:srgbClr val="121512"/>
                </a:solidFill>
                <a:effectLst/>
                <a:latin typeface="+mn-lt"/>
              </a:rPr>
              <a:t> a </a:t>
            </a:r>
            <a:r>
              <a:rPr lang="en-GB" sz="1200" b="0" i="0" dirty="0" err="1">
                <a:solidFill>
                  <a:srgbClr val="121512"/>
                </a:solidFill>
                <a:effectLst/>
                <a:latin typeface="+mn-lt"/>
              </a:rPr>
              <a:t>desena</a:t>
            </a:r>
            <a:r>
              <a:rPr lang="en-GB" sz="1200" b="0" i="0" dirty="0">
                <a:solidFill>
                  <a:srgbClr val="121512"/>
                </a:solidFill>
                <a:effectLst/>
                <a:latin typeface="+mn-lt"/>
              </a:rPr>
              <a:t>, </a:t>
            </a:r>
            <a:r>
              <a:rPr lang="en-GB" sz="1200" b="0" i="0" dirty="0" err="1">
                <a:solidFill>
                  <a:srgbClr val="121512"/>
                </a:solidFill>
                <a:effectLst/>
                <a:latin typeface="+mn-lt"/>
              </a:rPr>
              <a:t>colora</a:t>
            </a:r>
            <a:r>
              <a:rPr lang="en-GB" sz="1200" b="0" i="0" dirty="0">
                <a:solidFill>
                  <a:srgbClr val="121512"/>
                </a:solidFill>
                <a:effectLst/>
                <a:latin typeface="+mn-lt"/>
              </a:rPr>
              <a:t> </a:t>
            </a:r>
            <a:r>
              <a:rPr lang="en-GB" sz="1200" b="0" i="0" dirty="0" err="1">
                <a:solidFill>
                  <a:srgbClr val="121512"/>
                </a:solidFill>
                <a:effectLst/>
                <a:latin typeface="+mn-lt"/>
              </a:rPr>
              <a:t>sau</a:t>
            </a:r>
            <a:r>
              <a:rPr lang="en-GB" sz="1200" b="0" i="0" dirty="0">
                <a:solidFill>
                  <a:srgbClr val="121512"/>
                </a:solidFill>
                <a:effectLst/>
                <a:latin typeface="+mn-lt"/>
              </a:rPr>
              <a:t> </a:t>
            </a:r>
            <a:r>
              <a:rPr lang="en-GB" sz="1200" b="0" i="0" dirty="0" err="1">
                <a:solidFill>
                  <a:srgbClr val="121512"/>
                </a:solidFill>
                <a:effectLst/>
                <a:latin typeface="+mn-lt"/>
              </a:rPr>
              <a:t>picta</a:t>
            </a:r>
            <a:r>
              <a:rPr lang="en-GB" sz="1200" b="0" i="0" dirty="0">
                <a:solidFill>
                  <a:srgbClr val="121512"/>
                </a:solidFill>
                <a:effectLst/>
                <a:latin typeface="+mn-lt"/>
              </a:rPr>
              <a:t> </a:t>
            </a:r>
            <a:r>
              <a:rPr lang="en-GB" sz="1200" b="0" i="0" dirty="0" err="1">
                <a:solidFill>
                  <a:srgbClr val="121512"/>
                </a:solidFill>
                <a:effectLst/>
                <a:latin typeface="+mn-lt"/>
              </a:rPr>
              <a:t>ceea</a:t>
            </a:r>
            <a:r>
              <a:rPr lang="en-GB" sz="1200" b="0" i="0" dirty="0">
                <a:solidFill>
                  <a:srgbClr val="121512"/>
                </a:solidFill>
                <a:effectLst/>
                <a:latin typeface="+mn-lt"/>
              </a:rPr>
              <a:t> </a:t>
            </a:r>
            <a:r>
              <a:rPr lang="en-GB" sz="1200" b="0" i="0" dirty="0" err="1">
                <a:solidFill>
                  <a:srgbClr val="121512"/>
                </a:solidFill>
                <a:effectLst/>
                <a:latin typeface="+mn-lt"/>
              </a:rPr>
              <a:t>ce</a:t>
            </a:r>
            <a:r>
              <a:rPr lang="en-GB" sz="1200" b="0" i="0" dirty="0">
                <a:solidFill>
                  <a:srgbClr val="121512"/>
                </a:solidFill>
                <a:effectLst/>
                <a:latin typeface="+mn-lt"/>
              </a:rPr>
              <a:t> </a:t>
            </a:r>
            <a:r>
              <a:rPr lang="en-GB" sz="1200" b="0" i="0" dirty="0" err="1">
                <a:solidFill>
                  <a:srgbClr val="121512"/>
                </a:solidFill>
                <a:effectLst/>
                <a:latin typeface="+mn-lt"/>
              </a:rPr>
              <a:t>își</a:t>
            </a:r>
            <a:r>
              <a:rPr lang="en-GB" sz="1200" b="0" i="0" dirty="0">
                <a:solidFill>
                  <a:srgbClr val="121512"/>
                </a:solidFill>
                <a:effectLst/>
                <a:latin typeface="+mn-lt"/>
              </a:rPr>
              <a:t> </a:t>
            </a:r>
            <a:r>
              <a:rPr lang="en-GB" sz="1200" b="0" i="0" dirty="0" err="1">
                <a:solidFill>
                  <a:srgbClr val="121512"/>
                </a:solidFill>
                <a:effectLst/>
                <a:latin typeface="+mn-lt"/>
              </a:rPr>
              <a:t>imaginează</a:t>
            </a:r>
            <a:r>
              <a:rPr lang="en-GB" sz="1200" b="0" i="0" dirty="0">
                <a:solidFill>
                  <a:srgbClr val="121512"/>
                </a:solidFill>
                <a:effectLst/>
                <a:latin typeface="+mn-lt"/>
              </a:rPr>
              <a:t> </a:t>
            </a:r>
            <a:r>
              <a:rPr lang="en-GB" sz="1200" b="0" i="0" dirty="0" err="1">
                <a:solidFill>
                  <a:srgbClr val="121512"/>
                </a:solidFill>
                <a:effectLst/>
                <a:latin typeface="+mn-lt"/>
              </a:rPr>
              <a:t>despre</a:t>
            </a:r>
            <a:r>
              <a:rPr lang="en-GB" sz="1200" b="0" i="0" dirty="0">
                <a:solidFill>
                  <a:srgbClr val="121512"/>
                </a:solidFill>
                <a:effectLst/>
                <a:latin typeface="+mn-lt"/>
              </a:rPr>
              <a:t> </a:t>
            </a:r>
            <a:r>
              <a:rPr lang="en-GB" sz="1200" b="0" i="0" dirty="0" err="1">
                <a:solidFill>
                  <a:srgbClr val="121512"/>
                </a:solidFill>
                <a:effectLst/>
                <a:latin typeface="+mn-lt"/>
              </a:rPr>
              <a:t>săptămâna</a:t>
            </a:r>
            <a:r>
              <a:rPr lang="en-GB" sz="1200" b="0" i="0" dirty="0">
                <a:solidFill>
                  <a:srgbClr val="121512"/>
                </a:solidFill>
                <a:effectLst/>
                <a:latin typeface="+mn-lt"/>
              </a:rPr>
              <a:t> </a:t>
            </a:r>
            <a:r>
              <a:rPr lang="en-GB" sz="1200" b="0" i="0" dirty="0" err="1">
                <a:solidFill>
                  <a:srgbClr val="121512"/>
                </a:solidFill>
                <a:effectLst/>
                <a:latin typeface="+mn-lt"/>
              </a:rPr>
              <a:t>creației</a:t>
            </a:r>
            <a:r>
              <a:rPr lang="en-GB" sz="1200" b="0" i="0" dirty="0">
                <a:solidFill>
                  <a:srgbClr val="121512"/>
                </a:solidFill>
                <a:effectLst/>
                <a:latin typeface="+mn-lt"/>
              </a:rPr>
              <a:t> </a:t>
            </a:r>
            <a:r>
              <a:rPr lang="en-GB" sz="1200" b="0" i="0" dirty="0" err="1">
                <a:solidFill>
                  <a:srgbClr val="121512"/>
                </a:solidFill>
                <a:effectLst/>
                <a:latin typeface="+mn-lt"/>
              </a:rPr>
              <a:t>și</a:t>
            </a:r>
            <a:r>
              <a:rPr lang="en-GB" sz="1200" b="0" i="0" dirty="0">
                <a:solidFill>
                  <a:srgbClr val="121512"/>
                </a:solidFill>
                <a:effectLst/>
                <a:latin typeface="+mn-lt"/>
              </a:rPr>
              <a:t>/</a:t>
            </a:r>
            <a:r>
              <a:rPr lang="en-GB" sz="1200" b="0" i="0" dirty="0" err="1">
                <a:solidFill>
                  <a:srgbClr val="121512"/>
                </a:solidFill>
                <a:effectLst/>
                <a:latin typeface="+mn-lt"/>
              </a:rPr>
              <a:t>sau</a:t>
            </a:r>
            <a:r>
              <a:rPr lang="en-GB" sz="1200" b="0" i="0" dirty="0">
                <a:solidFill>
                  <a:srgbClr val="121512"/>
                </a:solidFill>
                <a:effectLst/>
                <a:latin typeface="+mn-lt"/>
              </a:rPr>
              <a:t> </a:t>
            </a:r>
            <a:r>
              <a:rPr lang="en-GB" sz="1200" b="0" i="0" dirty="0" err="1">
                <a:solidFill>
                  <a:srgbClr val="121512"/>
                </a:solidFill>
                <a:effectLst/>
                <a:latin typeface="+mn-lt"/>
              </a:rPr>
              <a:t>despre</a:t>
            </a:r>
            <a:r>
              <a:rPr lang="en-GB" sz="1200" b="0" i="0" dirty="0">
                <a:solidFill>
                  <a:srgbClr val="121512"/>
                </a:solidFill>
                <a:effectLst/>
                <a:latin typeface="+mn-lt"/>
              </a:rPr>
              <a:t> </a:t>
            </a:r>
            <a:r>
              <a:rPr lang="en-GB" sz="1200" b="0" i="0" dirty="0" err="1">
                <a:solidFill>
                  <a:srgbClr val="121512"/>
                </a:solidFill>
                <a:effectLst/>
                <a:latin typeface="+mn-lt"/>
              </a:rPr>
              <a:t>noua</a:t>
            </a:r>
            <a:r>
              <a:rPr lang="en-GB" sz="1200" b="0" i="0" dirty="0">
                <a:solidFill>
                  <a:srgbClr val="121512"/>
                </a:solidFill>
                <a:effectLst/>
                <a:latin typeface="+mn-lt"/>
              </a:rPr>
              <a:t> </a:t>
            </a:r>
            <a:r>
              <a:rPr lang="en-GB" sz="1200" b="0" i="0" dirty="0" err="1">
                <a:solidFill>
                  <a:srgbClr val="121512"/>
                </a:solidFill>
                <a:effectLst/>
                <a:latin typeface="+mn-lt"/>
              </a:rPr>
              <a:t>lume</a:t>
            </a:r>
            <a:r>
              <a:rPr lang="en-GB" sz="1200" b="0" i="0" dirty="0">
                <a:solidFill>
                  <a:srgbClr val="121512"/>
                </a:solidFill>
                <a:effectLst/>
                <a:latin typeface="+mn-lt"/>
              </a:rPr>
              <a:t>. </a:t>
            </a:r>
            <a:r>
              <a:rPr lang="en-GB" sz="1200" b="0" i="0" dirty="0" err="1">
                <a:solidFill>
                  <a:srgbClr val="121512"/>
                </a:solidFill>
                <a:effectLst/>
                <a:latin typeface="+mn-lt"/>
              </a:rPr>
              <a:t>Cei</a:t>
            </a:r>
            <a:r>
              <a:rPr lang="en-GB" sz="1200" b="0" i="0" dirty="0">
                <a:solidFill>
                  <a:srgbClr val="121512"/>
                </a:solidFill>
                <a:effectLst/>
                <a:latin typeface="+mn-lt"/>
              </a:rPr>
              <a:t> </a:t>
            </a:r>
            <a:r>
              <a:rPr lang="en-GB" sz="1200" b="0" i="0" dirty="0" err="1">
                <a:solidFill>
                  <a:srgbClr val="121512"/>
                </a:solidFill>
                <a:effectLst/>
                <a:latin typeface="+mn-lt"/>
              </a:rPr>
              <a:t>mai</a:t>
            </a:r>
            <a:r>
              <a:rPr lang="en-GB" sz="1200" b="0" i="0" dirty="0">
                <a:solidFill>
                  <a:srgbClr val="121512"/>
                </a:solidFill>
                <a:effectLst/>
                <a:latin typeface="+mn-lt"/>
              </a:rPr>
              <a:t> </a:t>
            </a:r>
            <a:r>
              <a:rPr lang="en-GB" sz="1200" b="0" i="0" dirty="0" err="1">
                <a:solidFill>
                  <a:srgbClr val="121512"/>
                </a:solidFill>
                <a:effectLst/>
                <a:latin typeface="+mn-lt"/>
              </a:rPr>
              <a:t>mari</a:t>
            </a:r>
            <a:r>
              <a:rPr lang="en-GB" sz="1200" b="0" i="0" dirty="0">
                <a:solidFill>
                  <a:srgbClr val="121512"/>
                </a:solidFill>
                <a:effectLst/>
                <a:latin typeface="+mn-lt"/>
              </a:rPr>
              <a:t> pot </a:t>
            </a:r>
            <a:r>
              <a:rPr lang="en-GB" sz="1200" b="0" i="0" dirty="0" err="1">
                <a:solidFill>
                  <a:srgbClr val="121512"/>
                </a:solidFill>
                <a:effectLst/>
                <a:latin typeface="+mn-lt"/>
              </a:rPr>
              <a:t>scrie</a:t>
            </a:r>
            <a:r>
              <a:rPr lang="en-GB" sz="1200" b="0" i="0" dirty="0">
                <a:solidFill>
                  <a:srgbClr val="121512"/>
                </a:solidFill>
                <a:effectLst/>
                <a:latin typeface="+mn-lt"/>
              </a:rPr>
              <a:t> </a:t>
            </a:r>
            <a:r>
              <a:rPr lang="en-GB" sz="1200" b="0" i="0" dirty="0" err="1">
                <a:solidFill>
                  <a:srgbClr val="121512"/>
                </a:solidFill>
                <a:effectLst/>
                <a:latin typeface="+mn-lt"/>
              </a:rPr>
              <a:t>poezii</a:t>
            </a:r>
            <a:r>
              <a:rPr lang="en-GB" sz="1200" b="0" i="0" dirty="0">
                <a:solidFill>
                  <a:srgbClr val="121512"/>
                </a:solidFill>
                <a:effectLst/>
                <a:latin typeface="+mn-lt"/>
              </a:rPr>
              <a:t>, </a:t>
            </a:r>
            <a:r>
              <a:rPr lang="en-GB" sz="1200" b="0" i="0" dirty="0" err="1">
                <a:solidFill>
                  <a:srgbClr val="121512"/>
                </a:solidFill>
                <a:effectLst/>
                <a:latin typeface="+mn-lt"/>
              </a:rPr>
              <a:t>compune</a:t>
            </a:r>
            <a:r>
              <a:rPr lang="en-GB" sz="1200" b="0" i="0" dirty="0">
                <a:solidFill>
                  <a:srgbClr val="121512"/>
                </a:solidFill>
                <a:effectLst/>
                <a:latin typeface="+mn-lt"/>
              </a:rPr>
              <a:t> o </a:t>
            </a:r>
            <a:r>
              <a:rPr lang="en-GB" sz="1200" b="0" i="0" dirty="0" err="1">
                <a:solidFill>
                  <a:srgbClr val="121512"/>
                </a:solidFill>
                <a:effectLst/>
                <a:latin typeface="+mn-lt"/>
              </a:rPr>
              <a:t>melodie</a:t>
            </a:r>
            <a:r>
              <a:rPr lang="en-GB" sz="1200" b="0" i="0" dirty="0">
                <a:solidFill>
                  <a:srgbClr val="121512"/>
                </a:solidFill>
                <a:effectLst/>
                <a:latin typeface="+mn-lt"/>
              </a:rPr>
              <a:t> </a:t>
            </a:r>
            <a:r>
              <a:rPr lang="en-GB" sz="1200" b="0" i="0" dirty="0" err="1">
                <a:solidFill>
                  <a:srgbClr val="121512"/>
                </a:solidFill>
                <a:effectLst/>
                <a:latin typeface="+mn-lt"/>
              </a:rPr>
              <a:t>sau</a:t>
            </a:r>
            <a:r>
              <a:rPr lang="en-GB" sz="1200" b="0" i="0" dirty="0">
                <a:solidFill>
                  <a:srgbClr val="121512"/>
                </a:solidFill>
                <a:effectLst/>
                <a:latin typeface="+mn-lt"/>
              </a:rPr>
              <a:t> face </a:t>
            </a:r>
            <a:r>
              <a:rPr lang="en-GB" sz="1200" b="0" i="0" dirty="0" err="1">
                <a:solidFill>
                  <a:srgbClr val="121512"/>
                </a:solidFill>
                <a:effectLst/>
                <a:latin typeface="+mn-lt"/>
              </a:rPr>
              <a:t>fotografii</a:t>
            </a:r>
            <a:r>
              <a:rPr lang="en-GB" sz="1200" b="0" i="0" dirty="0">
                <a:solidFill>
                  <a:srgbClr val="121512"/>
                </a:solidFill>
                <a:effectLst/>
                <a:latin typeface="+mn-lt"/>
              </a:rPr>
              <a:t>. La final, </a:t>
            </a:r>
            <a:r>
              <a:rPr lang="en-GB" sz="1200" b="0" i="0" dirty="0" err="1">
                <a:solidFill>
                  <a:srgbClr val="121512"/>
                </a:solidFill>
                <a:effectLst/>
                <a:latin typeface="+mn-lt"/>
              </a:rPr>
              <a:t>organizează</a:t>
            </a:r>
            <a:r>
              <a:rPr lang="en-GB" sz="1200" b="0" i="0" dirty="0">
                <a:solidFill>
                  <a:srgbClr val="121512"/>
                </a:solidFill>
                <a:effectLst/>
                <a:latin typeface="+mn-lt"/>
              </a:rPr>
              <a:t> o </a:t>
            </a:r>
            <a:r>
              <a:rPr lang="en-GB" sz="1200" b="0" i="0" dirty="0" err="1">
                <a:solidFill>
                  <a:srgbClr val="121512"/>
                </a:solidFill>
                <a:effectLst/>
                <a:latin typeface="+mn-lt"/>
              </a:rPr>
              <a:t>întâlnire</a:t>
            </a:r>
            <a:r>
              <a:rPr lang="en-GB" sz="1200" b="0" i="0" dirty="0">
                <a:solidFill>
                  <a:srgbClr val="121512"/>
                </a:solidFill>
                <a:effectLst/>
                <a:latin typeface="+mn-lt"/>
              </a:rPr>
              <a:t> </a:t>
            </a:r>
            <a:r>
              <a:rPr lang="en-GB" sz="1200" b="0" i="0" dirty="0" err="1">
                <a:solidFill>
                  <a:srgbClr val="121512"/>
                </a:solidFill>
                <a:effectLst/>
                <a:latin typeface="+mn-lt"/>
              </a:rPr>
              <a:t>în</a:t>
            </a:r>
            <a:r>
              <a:rPr lang="en-GB" sz="1200" b="0" i="0" dirty="0">
                <a:solidFill>
                  <a:srgbClr val="121512"/>
                </a:solidFill>
                <a:effectLst/>
                <a:latin typeface="+mn-lt"/>
              </a:rPr>
              <a:t> care </a:t>
            </a:r>
            <a:r>
              <a:rPr lang="en-GB" sz="1200" b="0" i="0" dirty="0" err="1">
                <a:solidFill>
                  <a:srgbClr val="121512"/>
                </a:solidFill>
                <a:effectLst/>
                <a:latin typeface="+mn-lt"/>
              </a:rPr>
              <a:t>copiii</a:t>
            </a:r>
            <a:r>
              <a:rPr lang="en-GB" sz="1200" b="0" i="0" dirty="0">
                <a:solidFill>
                  <a:srgbClr val="121512"/>
                </a:solidFill>
                <a:effectLst/>
                <a:latin typeface="+mn-lt"/>
              </a:rPr>
              <a:t> </a:t>
            </a:r>
            <a:r>
              <a:rPr lang="en-GB" sz="1200" b="0" i="0" dirty="0" err="1">
                <a:solidFill>
                  <a:srgbClr val="121512"/>
                </a:solidFill>
                <a:effectLst/>
                <a:latin typeface="+mn-lt"/>
              </a:rPr>
              <a:t>să</a:t>
            </a:r>
            <a:r>
              <a:rPr lang="en-GB" sz="1200" b="0" i="0" dirty="0">
                <a:solidFill>
                  <a:srgbClr val="121512"/>
                </a:solidFill>
                <a:effectLst/>
                <a:latin typeface="+mn-lt"/>
              </a:rPr>
              <a:t> </a:t>
            </a:r>
            <a:r>
              <a:rPr lang="en-GB" sz="1200" b="0" i="0" dirty="0" err="1">
                <a:solidFill>
                  <a:srgbClr val="121512"/>
                </a:solidFill>
                <a:effectLst/>
                <a:latin typeface="+mn-lt"/>
              </a:rPr>
              <a:t>aibă</a:t>
            </a:r>
            <a:r>
              <a:rPr lang="en-GB" sz="1200" b="0" i="0" dirty="0">
                <a:solidFill>
                  <a:srgbClr val="121512"/>
                </a:solidFill>
                <a:effectLst/>
                <a:latin typeface="+mn-lt"/>
              </a:rPr>
              <a:t> </a:t>
            </a:r>
            <a:r>
              <a:rPr lang="en-GB" sz="1200" b="0" i="0" dirty="0" err="1">
                <a:solidFill>
                  <a:srgbClr val="121512"/>
                </a:solidFill>
                <a:effectLst/>
                <a:latin typeface="+mn-lt"/>
              </a:rPr>
              <a:t>ocazia</a:t>
            </a:r>
            <a:r>
              <a:rPr lang="en-GB" sz="1200" b="0" i="0" dirty="0">
                <a:solidFill>
                  <a:srgbClr val="121512"/>
                </a:solidFill>
                <a:effectLst/>
                <a:latin typeface="+mn-lt"/>
              </a:rPr>
              <a:t> </a:t>
            </a:r>
            <a:r>
              <a:rPr lang="en-GB" sz="1200" b="0" i="0" dirty="0" err="1">
                <a:solidFill>
                  <a:srgbClr val="121512"/>
                </a:solidFill>
                <a:effectLst/>
                <a:latin typeface="+mn-lt"/>
              </a:rPr>
              <a:t>să</a:t>
            </a:r>
            <a:r>
              <a:rPr lang="en-GB" sz="1200" b="0" i="0" dirty="0">
                <a:solidFill>
                  <a:srgbClr val="121512"/>
                </a:solidFill>
                <a:effectLst/>
                <a:latin typeface="+mn-lt"/>
              </a:rPr>
              <a:t> </a:t>
            </a:r>
            <a:r>
              <a:rPr lang="en-GB" sz="1200" b="0" i="0" dirty="0" err="1">
                <a:solidFill>
                  <a:srgbClr val="121512"/>
                </a:solidFill>
                <a:effectLst/>
                <a:latin typeface="+mn-lt"/>
              </a:rPr>
              <a:t>prezinte</a:t>
            </a:r>
            <a:r>
              <a:rPr lang="en-GB" sz="1200" b="0" i="0" dirty="0">
                <a:solidFill>
                  <a:srgbClr val="121512"/>
                </a:solidFill>
                <a:effectLst/>
                <a:latin typeface="+mn-lt"/>
              </a:rPr>
              <a:t> </a:t>
            </a:r>
            <a:r>
              <a:rPr lang="en-GB" sz="1200" b="0" i="0" dirty="0" err="1">
                <a:solidFill>
                  <a:srgbClr val="121512"/>
                </a:solidFill>
                <a:effectLst/>
                <a:latin typeface="+mn-lt"/>
              </a:rPr>
              <a:t>creațiile</a:t>
            </a:r>
            <a:r>
              <a:rPr lang="en-GB" sz="1200" b="0" i="0" dirty="0">
                <a:solidFill>
                  <a:srgbClr val="121512"/>
                </a:solidFill>
                <a:effectLst/>
                <a:latin typeface="+mn-lt"/>
              </a:rPr>
              <a:t> lor </a:t>
            </a:r>
            <a:r>
              <a:rPr lang="en-GB" sz="1200" b="0" i="0" dirty="0" err="1">
                <a:solidFill>
                  <a:srgbClr val="121512"/>
                </a:solidFill>
                <a:effectLst/>
                <a:latin typeface="+mn-lt"/>
              </a:rPr>
              <a:t>într</a:t>
            </a:r>
            <a:r>
              <a:rPr lang="en-GB" sz="1200" b="0" i="0" dirty="0">
                <a:solidFill>
                  <a:srgbClr val="121512"/>
                </a:solidFill>
                <a:effectLst/>
                <a:latin typeface="+mn-lt"/>
              </a:rPr>
              <a:t>-o </a:t>
            </a:r>
            <a:r>
              <a:rPr lang="en-GB" sz="1200" b="0" i="0" dirty="0" err="1">
                <a:solidFill>
                  <a:srgbClr val="121512"/>
                </a:solidFill>
                <a:effectLst/>
                <a:latin typeface="+mn-lt"/>
              </a:rPr>
              <a:t>expoziție</a:t>
            </a:r>
            <a:r>
              <a:rPr lang="en-GB" sz="1200" b="0" i="0" dirty="0">
                <a:solidFill>
                  <a:srgbClr val="121512"/>
                </a:solidFill>
                <a:effectLst/>
                <a:latin typeface="+mn-lt"/>
              </a:rPr>
              <a:t>. </a:t>
            </a:r>
            <a:r>
              <a:rPr lang="en-GB" sz="1200" dirty="0" err="1">
                <a:solidFill>
                  <a:srgbClr val="121512"/>
                </a:solidFill>
                <a:latin typeface="+mn-lt"/>
              </a:rPr>
              <a:t>Apreciază</a:t>
            </a:r>
            <a:r>
              <a:rPr lang="en-GB" sz="1200" b="0" i="0" dirty="0">
                <a:solidFill>
                  <a:srgbClr val="121512"/>
                </a:solidFill>
                <a:effectLst/>
                <a:latin typeface="+mn-lt"/>
              </a:rPr>
              <a:t> </a:t>
            </a:r>
            <a:r>
              <a:rPr lang="en-GB" sz="1200" b="0" i="0" dirty="0" err="1">
                <a:solidFill>
                  <a:srgbClr val="121512"/>
                </a:solidFill>
                <a:effectLst/>
                <a:latin typeface="+mn-lt"/>
              </a:rPr>
              <a:t>fiecare</a:t>
            </a:r>
            <a:r>
              <a:rPr lang="en-GB" sz="1200" b="0" i="0" dirty="0">
                <a:solidFill>
                  <a:srgbClr val="121512"/>
                </a:solidFill>
                <a:effectLst/>
                <a:latin typeface="+mn-lt"/>
              </a:rPr>
              <a:t> </a:t>
            </a:r>
            <a:r>
              <a:rPr lang="en-GB" sz="1200" b="0" i="0" dirty="0" err="1">
                <a:solidFill>
                  <a:srgbClr val="121512"/>
                </a:solidFill>
                <a:effectLst/>
                <a:latin typeface="+mn-lt"/>
              </a:rPr>
              <a:t>dintre</a:t>
            </a:r>
            <a:r>
              <a:rPr lang="en-GB" sz="1200" b="0" i="0" dirty="0">
                <a:solidFill>
                  <a:srgbClr val="121512"/>
                </a:solidFill>
                <a:effectLst/>
                <a:latin typeface="+mn-lt"/>
              </a:rPr>
              <a:t> </a:t>
            </a:r>
            <a:r>
              <a:rPr lang="en-GB" sz="1200" b="0" i="0" dirty="0" err="1">
                <a:solidFill>
                  <a:srgbClr val="121512"/>
                </a:solidFill>
                <a:effectLst/>
                <a:latin typeface="+mn-lt"/>
              </a:rPr>
              <a:t>lucrările</a:t>
            </a:r>
            <a:r>
              <a:rPr lang="en-GB" sz="1200" b="0" i="0" dirty="0">
                <a:solidFill>
                  <a:srgbClr val="121512"/>
                </a:solidFill>
                <a:effectLst/>
                <a:latin typeface="+mn-lt"/>
              </a:rPr>
              <a:t> </a:t>
            </a:r>
            <a:r>
              <a:rPr lang="en-GB" sz="1200" b="0" i="0" dirty="0" err="1">
                <a:solidFill>
                  <a:srgbClr val="121512"/>
                </a:solidFill>
                <a:effectLst/>
                <a:latin typeface="+mn-lt"/>
              </a:rPr>
              <a:t>realizate</a:t>
            </a:r>
            <a:r>
              <a:rPr lang="en-GB" sz="1200" b="0" i="0" dirty="0">
                <a:solidFill>
                  <a:srgbClr val="121512"/>
                </a:solidFill>
                <a:effectLst/>
                <a:latin typeface="+mn-lt"/>
              </a:rPr>
              <a:t>.</a:t>
            </a:r>
            <a:endParaRPr sz="1200" dirty="0">
              <a:latin typeface="+mn-lt"/>
            </a:endParaRPr>
          </a:p>
        </p:txBody>
      </p:sp>
      <p:sp>
        <p:nvSpPr>
          <p:cNvPr id="148" name="Google Shape;148;p3"/>
          <p:cNvSpPr txBox="1"/>
          <p:nvPr/>
        </p:nvSpPr>
        <p:spPr>
          <a:xfrm>
            <a:off x="4967023" y="6264251"/>
            <a:ext cx="2047155" cy="537519"/>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1200" b="0" i="0" u="none" strike="noStrike" cap="none" dirty="0">
                <a:solidFill>
                  <a:srgbClr val="000000"/>
                </a:solidFill>
                <a:latin typeface="Arial"/>
                <a:ea typeface="Arial"/>
                <a:cs typeface="Arial"/>
                <a:sym typeface="Arial"/>
              </a:rPr>
              <a:t>CELEBRAREA  CREAȚIEI </a:t>
            </a:r>
            <a:r>
              <a:rPr lang="en-US" sz="1864" b="0" i="0" u="none" strike="noStrike" cap="none" dirty="0">
                <a:solidFill>
                  <a:srgbClr val="000000"/>
                </a:solidFill>
                <a:latin typeface="Arial"/>
                <a:ea typeface="Arial"/>
                <a:cs typeface="Arial"/>
                <a:sym typeface="Arial"/>
              </a:rPr>
              <a:t>CREATIVITATE</a:t>
            </a:r>
            <a:endParaRPr dirty="0"/>
          </a:p>
        </p:txBody>
      </p:sp>
      <p:sp>
        <p:nvSpPr>
          <p:cNvPr id="149" name="Google Shape;149;p3"/>
          <p:cNvSpPr/>
          <p:nvPr/>
        </p:nvSpPr>
        <p:spPr>
          <a:xfrm>
            <a:off x="6142004" y="9611664"/>
            <a:ext cx="1323991" cy="928491"/>
          </a:xfrm>
          <a:custGeom>
            <a:avLst/>
            <a:gdLst/>
            <a:ahLst/>
            <a:cxnLst/>
            <a:rect l="l" t="t" r="r" b="b"/>
            <a:pathLst>
              <a:path w="1323991" h="928491" extrusionOk="0">
                <a:moveTo>
                  <a:pt x="0" y="0"/>
                </a:moveTo>
                <a:lnTo>
                  <a:pt x="1323992" y="0"/>
                </a:lnTo>
                <a:lnTo>
                  <a:pt x="1323992" y="928491"/>
                </a:lnTo>
                <a:lnTo>
                  <a:pt x="0" y="928491"/>
                </a:lnTo>
                <a:lnTo>
                  <a:pt x="0" y="0"/>
                </a:lnTo>
                <a:close/>
              </a:path>
            </a:pathLst>
          </a:custGeom>
          <a:blipFill rotWithShape="1">
            <a:blip r:embed="rId14">
              <a:alphaModFix/>
            </a:blip>
            <a:stretch>
              <a:fillRect r="-64682"/>
            </a:stretch>
          </a:blipFill>
          <a:ln>
            <a:noFill/>
          </a:ln>
        </p:spPr>
        <p:txBody>
          <a:bodyPr/>
          <a:lstStyle/>
          <a:p>
            <a:endParaRPr lang="x-non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pSp>
        <p:nvGrpSpPr>
          <p:cNvPr id="719" name="Google Shape;719;p30"/>
          <p:cNvGrpSpPr/>
          <p:nvPr/>
        </p:nvGrpSpPr>
        <p:grpSpPr>
          <a:xfrm>
            <a:off x="409686" y="381100"/>
            <a:ext cx="6740627" cy="9813053"/>
            <a:chOff x="0" y="-28575"/>
            <a:chExt cx="1649838" cy="2401846"/>
          </a:xfrm>
        </p:grpSpPr>
        <p:sp>
          <p:nvSpPr>
            <p:cNvPr id="720" name="Google Shape;720;p30"/>
            <p:cNvSpPr/>
            <p:nvPr/>
          </p:nvSpPr>
          <p:spPr>
            <a:xfrm>
              <a:off x="0" y="0"/>
              <a:ext cx="1649838" cy="2373271"/>
            </a:xfrm>
            <a:custGeom>
              <a:avLst/>
              <a:gdLst/>
              <a:ahLst/>
              <a:cxnLst/>
              <a:rect l="l" t="t" r="r" b="b"/>
              <a:pathLst>
                <a:path w="1649838" h="2373271" extrusionOk="0">
                  <a:moveTo>
                    <a:pt x="0" y="0"/>
                  </a:moveTo>
                  <a:lnTo>
                    <a:pt x="1649838" y="0"/>
                  </a:lnTo>
                  <a:lnTo>
                    <a:pt x="1649838" y="2373271"/>
                  </a:lnTo>
                  <a:lnTo>
                    <a:pt x="0" y="2373271"/>
                  </a:lnTo>
                  <a:close/>
                </a:path>
              </a:pathLst>
            </a:custGeom>
            <a:solidFill>
              <a:srgbClr val="FFFFFF"/>
            </a:solidFill>
            <a:ln>
              <a:noFill/>
            </a:ln>
          </p:spPr>
          <p:txBody>
            <a:bodyPr/>
            <a:lstStyle/>
            <a:p>
              <a:endParaRPr lang="x-none"/>
            </a:p>
          </p:txBody>
        </p:sp>
        <p:sp>
          <p:nvSpPr>
            <p:cNvPr id="721" name="Google Shape;721;p30"/>
            <p:cNvSpPr txBox="1"/>
            <p:nvPr/>
          </p:nvSpPr>
          <p:spPr>
            <a:xfrm>
              <a:off x="0" y="-28575"/>
              <a:ext cx="1649838" cy="2401846"/>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aphicFrame>
        <p:nvGraphicFramePr>
          <p:cNvPr id="722" name="Google Shape;722;p30"/>
          <p:cNvGraphicFramePr/>
          <p:nvPr/>
        </p:nvGraphicFramePr>
        <p:xfrm>
          <a:off x="935200" y="2518089"/>
          <a:ext cx="5352450" cy="6730900"/>
        </p:xfrm>
        <a:graphic>
          <a:graphicData uri="http://schemas.openxmlformats.org/drawingml/2006/table">
            <a:tbl>
              <a:tblPr>
                <a:noFill/>
                <a:tableStyleId>{CB8AE0E0-AAE6-4B3F-B2ED-DC5894BAFB3A}</a:tableStyleId>
              </a:tblPr>
              <a:tblGrid>
                <a:gridCol w="1784150">
                  <a:extLst>
                    <a:ext uri="{9D8B030D-6E8A-4147-A177-3AD203B41FA5}">
                      <a16:colId xmlns:a16="http://schemas.microsoft.com/office/drawing/2014/main" xmlns="" val="20000"/>
                    </a:ext>
                  </a:extLst>
                </a:gridCol>
                <a:gridCol w="1784150">
                  <a:extLst>
                    <a:ext uri="{9D8B030D-6E8A-4147-A177-3AD203B41FA5}">
                      <a16:colId xmlns:a16="http://schemas.microsoft.com/office/drawing/2014/main" xmlns="" val="20001"/>
                    </a:ext>
                  </a:extLst>
                </a:gridCol>
                <a:gridCol w="1784150">
                  <a:extLst>
                    <a:ext uri="{9D8B030D-6E8A-4147-A177-3AD203B41FA5}">
                      <a16:colId xmlns:a16="http://schemas.microsoft.com/office/drawing/2014/main" xmlns="" val="20002"/>
                    </a:ext>
                  </a:extLst>
                </a:gridCol>
              </a:tblGrid>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1682725">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tc>
                  <a:txBody>
                    <a:bodyPr/>
                    <a:lstStyle/>
                    <a:p>
                      <a:pPr marL="0" marR="0" lvl="0" indent="0" algn="ctr" rtl="0">
                        <a:lnSpc>
                          <a:spcPct val="143636"/>
                        </a:lnSpc>
                        <a:spcBef>
                          <a:spcPts val="0"/>
                        </a:spcBef>
                        <a:spcAft>
                          <a:spcPts val="0"/>
                        </a:spcAft>
                        <a:buNone/>
                      </a:pPr>
                      <a:endParaRPr sz="1100" u="none" strike="noStrike" cap="none"/>
                    </a:p>
                  </a:txBody>
                  <a:tcPr marL="107525" marR="107525" marT="107525" marB="107525" anchor="ctr">
                    <a:lnL w="25275" cap="flat" cmpd="sng">
                      <a:solidFill>
                        <a:srgbClr val="000000"/>
                      </a:solidFill>
                      <a:prstDash val="solid"/>
                      <a:round/>
                      <a:headEnd type="none" w="sm" len="sm"/>
                      <a:tailEnd type="none" w="sm" len="sm"/>
                    </a:lnL>
                    <a:lnR w="25275" cap="flat" cmpd="sng">
                      <a:solidFill>
                        <a:srgbClr val="000000"/>
                      </a:solidFill>
                      <a:prstDash val="solid"/>
                      <a:round/>
                      <a:headEnd type="none" w="sm" len="sm"/>
                      <a:tailEnd type="none" w="sm" len="sm"/>
                    </a:lnR>
                    <a:lnT w="25275" cap="flat" cmpd="sng">
                      <a:solidFill>
                        <a:srgbClr val="000000"/>
                      </a:solidFill>
                      <a:prstDash val="solid"/>
                      <a:round/>
                      <a:headEnd type="none" w="sm" len="sm"/>
                      <a:tailEnd type="none" w="sm" len="sm"/>
                    </a:lnT>
                    <a:lnB w="2527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grpSp>
        <p:nvGrpSpPr>
          <p:cNvPr id="723" name="Google Shape;723;p30"/>
          <p:cNvGrpSpPr/>
          <p:nvPr/>
        </p:nvGrpSpPr>
        <p:grpSpPr>
          <a:xfrm>
            <a:off x="1030781" y="2603490"/>
            <a:ext cx="377441" cy="377441"/>
            <a:chOff x="0" y="0"/>
            <a:chExt cx="812800" cy="812800"/>
          </a:xfrm>
        </p:grpSpPr>
        <p:sp>
          <p:nvSpPr>
            <p:cNvPr id="724" name="Google Shape;724;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26" name="Google Shape;726;p30"/>
          <p:cNvGrpSpPr/>
          <p:nvPr/>
        </p:nvGrpSpPr>
        <p:grpSpPr>
          <a:xfrm>
            <a:off x="1030781" y="4385054"/>
            <a:ext cx="377441" cy="377441"/>
            <a:chOff x="0" y="0"/>
            <a:chExt cx="812800" cy="812800"/>
          </a:xfrm>
        </p:grpSpPr>
        <p:sp>
          <p:nvSpPr>
            <p:cNvPr id="727" name="Google Shape;727;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29" name="Google Shape;729;p30"/>
          <p:cNvGrpSpPr/>
          <p:nvPr/>
        </p:nvGrpSpPr>
        <p:grpSpPr>
          <a:xfrm>
            <a:off x="1030781" y="6166618"/>
            <a:ext cx="377441" cy="377441"/>
            <a:chOff x="0" y="0"/>
            <a:chExt cx="812800" cy="812800"/>
          </a:xfrm>
        </p:grpSpPr>
        <p:sp>
          <p:nvSpPr>
            <p:cNvPr id="730" name="Google Shape;730;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2" name="Google Shape;732;p30"/>
          <p:cNvGrpSpPr/>
          <p:nvPr/>
        </p:nvGrpSpPr>
        <p:grpSpPr>
          <a:xfrm>
            <a:off x="1030781" y="7948183"/>
            <a:ext cx="377441" cy="377441"/>
            <a:chOff x="0" y="0"/>
            <a:chExt cx="812800" cy="812800"/>
          </a:xfrm>
        </p:grpSpPr>
        <p:sp>
          <p:nvSpPr>
            <p:cNvPr id="733" name="Google Shape;73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5" name="Google Shape;735;p30"/>
          <p:cNvGrpSpPr/>
          <p:nvPr/>
        </p:nvGrpSpPr>
        <p:grpSpPr>
          <a:xfrm>
            <a:off x="4810278" y="2603490"/>
            <a:ext cx="377441" cy="377441"/>
            <a:chOff x="0" y="0"/>
            <a:chExt cx="812800" cy="812800"/>
          </a:xfrm>
        </p:grpSpPr>
        <p:sp>
          <p:nvSpPr>
            <p:cNvPr id="736" name="Google Shape;736;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8" name="Google Shape;738;p30"/>
          <p:cNvGrpSpPr/>
          <p:nvPr/>
        </p:nvGrpSpPr>
        <p:grpSpPr>
          <a:xfrm>
            <a:off x="4810278" y="4385054"/>
            <a:ext cx="377441" cy="377441"/>
            <a:chOff x="0" y="0"/>
            <a:chExt cx="812800" cy="812800"/>
          </a:xfrm>
        </p:grpSpPr>
        <p:sp>
          <p:nvSpPr>
            <p:cNvPr id="739" name="Google Shape;739;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41" name="Google Shape;741;p30"/>
          <p:cNvGrpSpPr/>
          <p:nvPr/>
        </p:nvGrpSpPr>
        <p:grpSpPr>
          <a:xfrm>
            <a:off x="4810278" y="6166618"/>
            <a:ext cx="377441" cy="377441"/>
            <a:chOff x="0" y="0"/>
            <a:chExt cx="812800" cy="812800"/>
          </a:xfrm>
        </p:grpSpPr>
        <p:sp>
          <p:nvSpPr>
            <p:cNvPr id="742" name="Google Shape;742;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44" name="Google Shape;744;p30"/>
          <p:cNvGrpSpPr/>
          <p:nvPr/>
        </p:nvGrpSpPr>
        <p:grpSpPr>
          <a:xfrm>
            <a:off x="4810278" y="7948183"/>
            <a:ext cx="377441" cy="377441"/>
            <a:chOff x="0" y="0"/>
            <a:chExt cx="812800" cy="812800"/>
          </a:xfrm>
        </p:grpSpPr>
        <p:sp>
          <p:nvSpPr>
            <p:cNvPr id="745" name="Google Shape;745;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47" name="Google Shape;747;p30"/>
          <p:cNvGrpSpPr/>
          <p:nvPr/>
        </p:nvGrpSpPr>
        <p:grpSpPr>
          <a:xfrm>
            <a:off x="2920529" y="2603490"/>
            <a:ext cx="377441" cy="377441"/>
            <a:chOff x="0" y="0"/>
            <a:chExt cx="812800" cy="812800"/>
          </a:xfrm>
        </p:grpSpPr>
        <p:sp>
          <p:nvSpPr>
            <p:cNvPr id="748" name="Google Shape;748;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50" name="Google Shape;750;p30"/>
          <p:cNvGrpSpPr/>
          <p:nvPr/>
        </p:nvGrpSpPr>
        <p:grpSpPr>
          <a:xfrm>
            <a:off x="2920529" y="4385054"/>
            <a:ext cx="377441" cy="377441"/>
            <a:chOff x="0" y="0"/>
            <a:chExt cx="812800" cy="812800"/>
          </a:xfrm>
        </p:grpSpPr>
        <p:sp>
          <p:nvSpPr>
            <p:cNvPr id="751" name="Google Shape;751;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53" name="Google Shape;753;p30"/>
          <p:cNvGrpSpPr/>
          <p:nvPr/>
        </p:nvGrpSpPr>
        <p:grpSpPr>
          <a:xfrm>
            <a:off x="2920529" y="6166618"/>
            <a:ext cx="377441" cy="377441"/>
            <a:chOff x="0" y="0"/>
            <a:chExt cx="812800" cy="812800"/>
          </a:xfrm>
        </p:grpSpPr>
        <p:sp>
          <p:nvSpPr>
            <p:cNvPr id="754" name="Google Shape;754;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56" name="Google Shape;756;p30"/>
          <p:cNvGrpSpPr/>
          <p:nvPr/>
        </p:nvGrpSpPr>
        <p:grpSpPr>
          <a:xfrm>
            <a:off x="2920529" y="7948183"/>
            <a:ext cx="377441" cy="377441"/>
            <a:chOff x="0" y="0"/>
            <a:chExt cx="812800" cy="812800"/>
          </a:xfrm>
        </p:grpSpPr>
        <p:sp>
          <p:nvSpPr>
            <p:cNvPr id="757" name="Google Shape;757;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0"/>
            <p:cNvSpPr txBox="1"/>
            <p:nvPr/>
          </p:nvSpPr>
          <p:spPr>
            <a:xfrm>
              <a:off x="76200" y="47625"/>
              <a:ext cx="660400" cy="688975"/>
            </a:xfrm>
            <a:prstGeom prst="rect">
              <a:avLst/>
            </a:prstGeom>
            <a:noFill/>
            <a:ln>
              <a:noFill/>
            </a:ln>
          </p:spPr>
          <p:txBody>
            <a:bodyPr spcFirstLastPara="1" wrap="square" lIns="47775" tIns="47775" rIns="47775" bIns="47775" anchor="ctr" anchorCtr="0">
              <a:noAutofit/>
            </a:bodyPr>
            <a:lstStyle/>
            <a:p>
              <a:pPr marL="0" marR="0" lvl="0" indent="0" algn="ctr" rtl="0">
                <a:lnSpc>
                  <a:spcPct val="102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59" name="Google Shape;759;p30"/>
          <p:cNvSpPr txBox="1"/>
          <p:nvPr/>
        </p:nvSpPr>
        <p:spPr>
          <a:xfrm>
            <a:off x="935200" y="1123250"/>
            <a:ext cx="5689600" cy="160325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209" b="0" i="0" u="none" strike="noStrike" cap="none" dirty="0">
                <a:solidFill>
                  <a:srgbClr val="000000"/>
                </a:solidFill>
                <a:latin typeface="Shadows Into Light"/>
                <a:ea typeface="Shadows Into Light"/>
                <a:cs typeface="Shadows Into Light"/>
                <a:sym typeface="Shadows Into Light"/>
              </a:rPr>
              <a:t>VÂNĂTOAREA DE COMORI A CREATIEI</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CC0DF"/>
            </a:gs>
            <a:gs pos="100000">
              <a:srgbClr val="FFDE59"/>
            </a:gs>
          </a:gsLst>
          <a:lin ang="0" scaled="0"/>
        </a:gradFill>
        <a:effectLst/>
      </p:bgPr>
    </p:bg>
    <p:spTree>
      <p:nvGrpSpPr>
        <p:cNvPr id="1" name="Shape 763"/>
        <p:cNvGrpSpPr/>
        <p:nvPr/>
      </p:nvGrpSpPr>
      <p:grpSpPr>
        <a:xfrm>
          <a:off x="0" y="0"/>
          <a:ext cx="0" cy="0"/>
          <a:chOff x="0" y="0"/>
          <a:chExt cx="0" cy="0"/>
        </a:xfrm>
      </p:grpSpPr>
      <p:grpSp>
        <p:nvGrpSpPr>
          <p:cNvPr id="764" name="Google Shape;764;p31"/>
          <p:cNvGrpSpPr/>
          <p:nvPr/>
        </p:nvGrpSpPr>
        <p:grpSpPr>
          <a:xfrm>
            <a:off x="76113" y="587720"/>
            <a:ext cx="7407773" cy="9516563"/>
            <a:chOff x="0" y="0"/>
            <a:chExt cx="2582230" cy="3317320"/>
          </a:xfrm>
        </p:grpSpPr>
        <p:sp>
          <p:nvSpPr>
            <p:cNvPr id="765" name="Google Shape;765;p31"/>
            <p:cNvSpPr/>
            <p:nvPr/>
          </p:nvSpPr>
          <p:spPr>
            <a:xfrm>
              <a:off x="0" y="0"/>
              <a:ext cx="2582230" cy="3317320"/>
            </a:xfrm>
            <a:custGeom>
              <a:avLst/>
              <a:gdLst/>
              <a:ahLst/>
              <a:cxnLst/>
              <a:rect l="l" t="t" r="r" b="b"/>
              <a:pathLst>
                <a:path w="2582230" h="3317320" extrusionOk="0">
                  <a:moveTo>
                    <a:pt x="39714" y="0"/>
                  </a:moveTo>
                  <a:lnTo>
                    <a:pt x="2542516" y="0"/>
                  </a:lnTo>
                  <a:cubicBezTo>
                    <a:pt x="2564450" y="0"/>
                    <a:pt x="2582230" y="17781"/>
                    <a:pt x="2582230" y="39714"/>
                  </a:cubicBezTo>
                  <a:lnTo>
                    <a:pt x="2582230" y="3277605"/>
                  </a:lnTo>
                  <a:cubicBezTo>
                    <a:pt x="2582230" y="3299539"/>
                    <a:pt x="2564450" y="3317320"/>
                    <a:pt x="2542516" y="3317320"/>
                  </a:cubicBezTo>
                  <a:lnTo>
                    <a:pt x="39714" y="3317320"/>
                  </a:lnTo>
                  <a:cubicBezTo>
                    <a:pt x="17781" y="3317320"/>
                    <a:pt x="0" y="3299539"/>
                    <a:pt x="0" y="3277605"/>
                  </a:cubicBezTo>
                  <a:lnTo>
                    <a:pt x="0" y="39714"/>
                  </a:lnTo>
                  <a:cubicBezTo>
                    <a:pt x="0" y="17781"/>
                    <a:pt x="17781" y="0"/>
                    <a:pt x="39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txBox="1"/>
            <p:nvPr/>
          </p:nvSpPr>
          <p:spPr>
            <a:xfrm>
              <a:off x="0" y="28575"/>
              <a:ext cx="2582230" cy="3288744"/>
            </a:xfrm>
            <a:prstGeom prst="rect">
              <a:avLst/>
            </a:prstGeom>
            <a:noFill/>
            <a:ln>
              <a:noFill/>
            </a:ln>
          </p:spPr>
          <p:txBody>
            <a:bodyPr spcFirstLastPara="1" wrap="square" lIns="50800" tIns="50800" rIns="50800" bIns="50800" anchor="ctr" anchorCtr="0">
              <a:noAutofit/>
            </a:bodyPr>
            <a:lstStyle/>
            <a:p>
              <a:pPr marL="0" marR="0" lvl="0" indent="0" algn="ctr" rtl="0">
                <a:lnSpc>
                  <a:spcPct val="100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67" name="Google Shape;767;p31"/>
          <p:cNvGrpSpPr/>
          <p:nvPr/>
        </p:nvGrpSpPr>
        <p:grpSpPr>
          <a:xfrm>
            <a:off x="453246" y="2498002"/>
            <a:ext cx="1752929" cy="1209521"/>
            <a:chOff x="0" y="0"/>
            <a:chExt cx="2337239" cy="1612695"/>
          </a:xfrm>
        </p:grpSpPr>
        <p:sp>
          <p:nvSpPr>
            <p:cNvPr id="768" name="Google Shape;768;p31"/>
            <p:cNvSpPr/>
            <p:nvPr/>
          </p:nvSpPr>
          <p:spPr>
            <a:xfrm>
              <a:off x="0" y="0"/>
              <a:ext cx="2337239" cy="1612695"/>
            </a:xfrm>
            <a:custGeom>
              <a:avLst/>
              <a:gdLst/>
              <a:ahLst/>
              <a:cxnLst/>
              <a:rect l="l" t="t" r="r" b="b"/>
              <a:pathLst>
                <a:path w="2337239" h="1612695" extrusionOk="0">
                  <a:moveTo>
                    <a:pt x="0" y="0"/>
                  </a:moveTo>
                  <a:lnTo>
                    <a:pt x="2337239" y="0"/>
                  </a:lnTo>
                  <a:lnTo>
                    <a:pt x="2337239" y="1612695"/>
                  </a:lnTo>
                  <a:lnTo>
                    <a:pt x="0" y="1612695"/>
                  </a:lnTo>
                  <a:lnTo>
                    <a:pt x="0" y="0"/>
                  </a:lnTo>
                  <a:close/>
                </a:path>
              </a:pathLst>
            </a:custGeom>
            <a:blipFill rotWithShape="1">
              <a:blip r:embed="rId3">
                <a:alphaModFix/>
              </a:blip>
              <a:stretch>
                <a:fillRect/>
              </a:stretch>
            </a:blipFill>
            <a:ln>
              <a:noFill/>
            </a:ln>
          </p:spPr>
          <p:txBody>
            <a:bodyPr/>
            <a:lstStyle/>
            <a:p>
              <a:endParaRPr lang="x-none"/>
            </a:p>
          </p:txBody>
        </p:sp>
        <p:sp>
          <p:nvSpPr>
            <p:cNvPr id="769" name="Google Shape;769;p31"/>
            <p:cNvSpPr txBox="1"/>
            <p:nvPr/>
          </p:nvSpPr>
          <p:spPr>
            <a:xfrm>
              <a:off x="151993" y="487943"/>
              <a:ext cx="2033250" cy="3701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804" b="0" i="0" u="none" strike="noStrike" cap="none" dirty="0" err="1">
                  <a:solidFill>
                    <a:srgbClr val="000000"/>
                  </a:solidFill>
                  <a:latin typeface="Sedgwick Ave"/>
                  <a:ea typeface="Sedgwick Ave"/>
                  <a:cs typeface="Sedgwick Ave"/>
                  <a:sym typeface="Sedgwick Ave"/>
                </a:rPr>
                <a:t>Descriere</a:t>
              </a:r>
              <a:endParaRPr dirty="0"/>
            </a:p>
          </p:txBody>
        </p:sp>
      </p:grpSp>
      <p:sp>
        <p:nvSpPr>
          <p:cNvPr id="770" name="Google Shape;770;p31"/>
          <p:cNvSpPr/>
          <p:nvPr/>
        </p:nvSpPr>
        <p:spPr>
          <a:xfrm>
            <a:off x="2422680" y="3707523"/>
            <a:ext cx="2551339" cy="1003351"/>
          </a:xfrm>
          <a:custGeom>
            <a:avLst/>
            <a:gdLst/>
            <a:ahLst/>
            <a:cxnLst/>
            <a:rect l="l" t="t" r="r" b="b"/>
            <a:pathLst>
              <a:path w="6614092" h="2601088" extrusionOk="0">
                <a:moveTo>
                  <a:pt x="6614092" y="279400"/>
                </a:moveTo>
                <a:lnTo>
                  <a:pt x="6614092" y="0"/>
                </a:lnTo>
                <a:lnTo>
                  <a:pt x="0" y="0"/>
                </a:lnTo>
                <a:lnTo>
                  <a:pt x="0" y="2601088"/>
                </a:lnTo>
                <a:lnTo>
                  <a:pt x="6614092" y="2601088"/>
                </a:lnTo>
                <a:lnTo>
                  <a:pt x="6614092" y="279400"/>
                </a:lnTo>
                <a:close/>
                <a:moveTo>
                  <a:pt x="6535351" y="279400"/>
                </a:moveTo>
                <a:lnTo>
                  <a:pt x="6535351" y="2522348"/>
                </a:lnTo>
                <a:lnTo>
                  <a:pt x="78740" y="2522348"/>
                </a:lnTo>
                <a:lnTo>
                  <a:pt x="78740" y="78740"/>
                </a:lnTo>
                <a:lnTo>
                  <a:pt x="6535352" y="78740"/>
                </a:lnTo>
                <a:lnTo>
                  <a:pt x="6535352" y="279400"/>
                </a:lnTo>
                <a:close/>
              </a:path>
            </a:pathLst>
          </a:custGeom>
          <a:solidFill>
            <a:srgbClr val="FED86F"/>
          </a:solidFill>
          <a:ln>
            <a:noFill/>
          </a:ln>
        </p:spPr>
        <p:txBody>
          <a:bodyPr/>
          <a:lstStyle/>
          <a:p>
            <a:endParaRPr lang="x-none"/>
          </a:p>
        </p:txBody>
      </p:sp>
      <p:sp>
        <p:nvSpPr>
          <p:cNvPr id="771" name="Google Shape;771;p31"/>
          <p:cNvSpPr/>
          <p:nvPr/>
        </p:nvSpPr>
        <p:spPr>
          <a:xfrm>
            <a:off x="453246" y="3707523"/>
            <a:ext cx="1542185" cy="1003351"/>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72" name="Google Shape;772;p31"/>
          <p:cNvSpPr/>
          <p:nvPr/>
        </p:nvSpPr>
        <p:spPr>
          <a:xfrm>
            <a:off x="5488369" y="3707523"/>
            <a:ext cx="1560718" cy="1015409"/>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grpSp>
        <p:nvGrpSpPr>
          <p:cNvPr id="773" name="Google Shape;773;p31"/>
          <p:cNvGrpSpPr/>
          <p:nvPr/>
        </p:nvGrpSpPr>
        <p:grpSpPr>
          <a:xfrm>
            <a:off x="2983859" y="2498002"/>
            <a:ext cx="1752929" cy="1209521"/>
            <a:chOff x="0" y="0"/>
            <a:chExt cx="2337239" cy="1612695"/>
          </a:xfrm>
        </p:grpSpPr>
        <p:sp>
          <p:nvSpPr>
            <p:cNvPr id="774" name="Google Shape;774;p31"/>
            <p:cNvSpPr/>
            <p:nvPr/>
          </p:nvSpPr>
          <p:spPr>
            <a:xfrm>
              <a:off x="0" y="0"/>
              <a:ext cx="2337239" cy="1612695"/>
            </a:xfrm>
            <a:custGeom>
              <a:avLst/>
              <a:gdLst/>
              <a:ahLst/>
              <a:cxnLst/>
              <a:rect l="l" t="t" r="r" b="b"/>
              <a:pathLst>
                <a:path w="2337239" h="1612695" extrusionOk="0">
                  <a:moveTo>
                    <a:pt x="0" y="0"/>
                  </a:moveTo>
                  <a:lnTo>
                    <a:pt x="2337239" y="0"/>
                  </a:lnTo>
                  <a:lnTo>
                    <a:pt x="2337239" y="1612695"/>
                  </a:lnTo>
                  <a:lnTo>
                    <a:pt x="0" y="1612695"/>
                  </a:lnTo>
                  <a:lnTo>
                    <a:pt x="0" y="0"/>
                  </a:lnTo>
                  <a:close/>
                </a:path>
              </a:pathLst>
            </a:custGeom>
            <a:blipFill rotWithShape="1">
              <a:blip r:embed="rId3">
                <a:alphaModFix/>
              </a:blip>
              <a:stretch>
                <a:fillRect/>
              </a:stretch>
            </a:blipFill>
            <a:ln>
              <a:noFill/>
            </a:ln>
          </p:spPr>
          <p:txBody>
            <a:bodyPr/>
            <a:lstStyle/>
            <a:p>
              <a:endParaRPr lang="x-none"/>
            </a:p>
          </p:txBody>
        </p:sp>
        <p:sp>
          <p:nvSpPr>
            <p:cNvPr id="775" name="Google Shape;775;p31"/>
            <p:cNvSpPr txBox="1"/>
            <p:nvPr/>
          </p:nvSpPr>
          <p:spPr>
            <a:xfrm>
              <a:off x="168469" y="487943"/>
              <a:ext cx="2033250" cy="74037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804" dirty="0" err="1">
                  <a:latin typeface="Sedgwick Ave"/>
                  <a:sym typeface="Sedgwick Ave"/>
                </a:rPr>
                <a:t>Notează</a:t>
              </a:r>
              <a:r>
                <a:rPr lang="en-US" sz="1804" dirty="0">
                  <a:latin typeface="Sedgwick Ave"/>
                  <a:sym typeface="Sedgwick Ave"/>
                </a:rPr>
                <a:t> </a:t>
              </a:r>
              <a:r>
                <a:rPr lang="en-US" sz="1804" dirty="0" err="1">
                  <a:latin typeface="Sedgwick Ave"/>
                  <a:sym typeface="Sedgwick Ave"/>
                </a:rPr>
                <a:t>și</a:t>
              </a:r>
              <a:r>
                <a:rPr lang="en-US" sz="1804" dirty="0">
                  <a:latin typeface="Sedgwick Ave"/>
                  <a:sym typeface="Sedgwick Ave"/>
                </a:rPr>
                <a:t> </a:t>
              </a:r>
              <a:r>
                <a:rPr lang="en-US" sz="1804" dirty="0" err="1">
                  <a:latin typeface="Sedgwick Ave"/>
                  <a:sym typeface="Sedgwick Ave"/>
                </a:rPr>
                <a:t>adună</a:t>
              </a:r>
              <a:endParaRPr dirty="0"/>
            </a:p>
          </p:txBody>
        </p:sp>
      </p:grpSp>
      <p:grpSp>
        <p:nvGrpSpPr>
          <p:cNvPr id="776" name="Google Shape;776;p31"/>
          <p:cNvGrpSpPr/>
          <p:nvPr/>
        </p:nvGrpSpPr>
        <p:grpSpPr>
          <a:xfrm>
            <a:off x="5413817" y="2498002"/>
            <a:ext cx="1752929" cy="1209521"/>
            <a:chOff x="0" y="0"/>
            <a:chExt cx="2337239" cy="1612695"/>
          </a:xfrm>
        </p:grpSpPr>
        <p:sp>
          <p:nvSpPr>
            <p:cNvPr id="777" name="Google Shape;777;p31"/>
            <p:cNvSpPr/>
            <p:nvPr/>
          </p:nvSpPr>
          <p:spPr>
            <a:xfrm>
              <a:off x="0" y="0"/>
              <a:ext cx="2337239" cy="1612695"/>
            </a:xfrm>
            <a:custGeom>
              <a:avLst/>
              <a:gdLst/>
              <a:ahLst/>
              <a:cxnLst/>
              <a:rect l="l" t="t" r="r" b="b"/>
              <a:pathLst>
                <a:path w="2337239" h="1612695" extrusionOk="0">
                  <a:moveTo>
                    <a:pt x="0" y="0"/>
                  </a:moveTo>
                  <a:lnTo>
                    <a:pt x="2337239" y="0"/>
                  </a:lnTo>
                  <a:lnTo>
                    <a:pt x="2337239" y="1612695"/>
                  </a:lnTo>
                  <a:lnTo>
                    <a:pt x="0" y="1612695"/>
                  </a:lnTo>
                  <a:lnTo>
                    <a:pt x="0" y="0"/>
                  </a:lnTo>
                  <a:close/>
                </a:path>
              </a:pathLst>
            </a:custGeom>
            <a:blipFill rotWithShape="1">
              <a:blip r:embed="rId3">
                <a:alphaModFix/>
              </a:blip>
              <a:stretch>
                <a:fillRect/>
              </a:stretch>
            </a:blipFill>
            <a:ln>
              <a:noFill/>
            </a:ln>
          </p:spPr>
          <p:txBody>
            <a:bodyPr/>
            <a:lstStyle/>
            <a:p>
              <a:endParaRPr lang="x-none"/>
            </a:p>
          </p:txBody>
        </p:sp>
        <p:sp>
          <p:nvSpPr>
            <p:cNvPr id="778" name="Google Shape;778;p31"/>
            <p:cNvSpPr txBox="1"/>
            <p:nvPr/>
          </p:nvSpPr>
          <p:spPr>
            <a:xfrm>
              <a:off x="151994" y="487943"/>
              <a:ext cx="2033250" cy="33735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804" b="0" i="0" u="none" strike="noStrike" cap="none">
                  <a:solidFill>
                    <a:srgbClr val="000000"/>
                  </a:solidFill>
                  <a:latin typeface="Sedgwick Ave"/>
                  <a:ea typeface="Sedgwick Ave"/>
                  <a:cs typeface="Sedgwick Ave"/>
                  <a:sym typeface="Sedgwick Ave"/>
                </a:rPr>
                <a:t>Total</a:t>
              </a:r>
              <a:endParaRPr/>
            </a:p>
          </p:txBody>
        </p:sp>
      </p:grpSp>
      <p:sp>
        <p:nvSpPr>
          <p:cNvPr id="779" name="Google Shape;779;p31"/>
          <p:cNvSpPr/>
          <p:nvPr/>
        </p:nvSpPr>
        <p:spPr>
          <a:xfrm>
            <a:off x="706300" y="3801862"/>
            <a:ext cx="1036078" cy="753747"/>
          </a:xfrm>
          <a:custGeom>
            <a:avLst/>
            <a:gdLst/>
            <a:ahLst/>
            <a:cxnLst/>
            <a:rect l="l" t="t" r="r" b="b"/>
            <a:pathLst>
              <a:path w="1036078" h="753747" extrusionOk="0">
                <a:moveTo>
                  <a:pt x="0" y="0"/>
                </a:moveTo>
                <a:lnTo>
                  <a:pt x="1036078" y="0"/>
                </a:lnTo>
                <a:lnTo>
                  <a:pt x="1036078" y="753747"/>
                </a:lnTo>
                <a:lnTo>
                  <a:pt x="0" y="753747"/>
                </a:lnTo>
                <a:lnTo>
                  <a:pt x="0" y="0"/>
                </a:lnTo>
                <a:close/>
              </a:path>
            </a:pathLst>
          </a:custGeom>
          <a:blipFill rotWithShape="1">
            <a:blip r:embed="rId4">
              <a:alphaModFix/>
            </a:blip>
            <a:stretch>
              <a:fillRect/>
            </a:stretch>
          </a:blipFill>
          <a:ln>
            <a:noFill/>
          </a:ln>
        </p:spPr>
        <p:txBody>
          <a:bodyPr/>
          <a:lstStyle/>
          <a:p>
            <a:endParaRPr lang="x-none"/>
          </a:p>
        </p:txBody>
      </p:sp>
      <p:sp>
        <p:nvSpPr>
          <p:cNvPr id="780" name="Google Shape;780;p31"/>
          <p:cNvSpPr/>
          <p:nvPr/>
        </p:nvSpPr>
        <p:spPr>
          <a:xfrm>
            <a:off x="2422680" y="4838295"/>
            <a:ext cx="2551339" cy="1003351"/>
          </a:xfrm>
          <a:custGeom>
            <a:avLst/>
            <a:gdLst/>
            <a:ahLst/>
            <a:cxnLst/>
            <a:rect l="l" t="t" r="r" b="b"/>
            <a:pathLst>
              <a:path w="6614092" h="2601088" extrusionOk="0">
                <a:moveTo>
                  <a:pt x="6614092" y="279400"/>
                </a:moveTo>
                <a:lnTo>
                  <a:pt x="6614092" y="0"/>
                </a:lnTo>
                <a:lnTo>
                  <a:pt x="0" y="0"/>
                </a:lnTo>
                <a:lnTo>
                  <a:pt x="0" y="2601088"/>
                </a:lnTo>
                <a:lnTo>
                  <a:pt x="6614092" y="2601088"/>
                </a:lnTo>
                <a:lnTo>
                  <a:pt x="6614092" y="279400"/>
                </a:lnTo>
                <a:close/>
                <a:moveTo>
                  <a:pt x="6535351" y="279400"/>
                </a:moveTo>
                <a:lnTo>
                  <a:pt x="6535351" y="2522348"/>
                </a:lnTo>
                <a:lnTo>
                  <a:pt x="78740" y="2522348"/>
                </a:lnTo>
                <a:lnTo>
                  <a:pt x="78740" y="78740"/>
                </a:lnTo>
                <a:lnTo>
                  <a:pt x="6535352" y="78740"/>
                </a:lnTo>
                <a:lnTo>
                  <a:pt x="6535352" y="279400"/>
                </a:lnTo>
                <a:close/>
              </a:path>
            </a:pathLst>
          </a:custGeom>
          <a:solidFill>
            <a:srgbClr val="FED86F"/>
          </a:solidFill>
          <a:ln>
            <a:noFill/>
          </a:ln>
        </p:spPr>
        <p:txBody>
          <a:bodyPr/>
          <a:lstStyle/>
          <a:p>
            <a:endParaRPr lang="x-none"/>
          </a:p>
        </p:txBody>
      </p:sp>
      <p:sp>
        <p:nvSpPr>
          <p:cNvPr id="781" name="Google Shape;781;p31"/>
          <p:cNvSpPr/>
          <p:nvPr/>
        </p:nvSpPr>
        <p:spPr>
          <a:xfrm>
            <a:off x="453246" y="4838295"/>
            <a:ext cx="1542185" cy="1003351"/>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82" name="Google Shape;782;p31"/>
          <p:cNvSpPr/>
          <p:nvPr/>
        </p:nvSpPr>
        <p:spPr>
          <a:xfrm>
            <a:off x="5488369" y="4838295"/>
            <a:ext cx="1560718" cy="1015409"/>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83" name="Google Shape;783;p31"/>
          <p:cNvSpPr/>
          <p:nvPr/>
        </p:nvSpPr>
        <p:spPr>
          <a:xfrm>
            <a:off x="819791" y="4942007"/>
            <a:ext cx="809095" cy="680764"/>
          </a:xfrm>
          <a:custGeom>
            <a:avLst/>
            <a:gdLst/>
            <a:ahLst/>
            <a:cxnLst/>
            <a:rect l="l" t="t" r="r" b="b"/>
            <a:pathLst>
              <a:path w="809095" h="680764" extrusionOk="0">
                <a:moveTo>
                  <a:pt x="0" y="0"/>
                </a:moveTo>
                <a:lnTo>
                  <a:pt x="809095" y="0"/>
                </a:lnTo>
                <a:lnTo>
                  <a:pt x="809095" y="680764"/>
                </a:lnTo>
                <a:lnTo>
                  <a:pt x="0" y="680764"/>
                </a:lnTo>
                <a:lnTo>
                  <a:pt x="0" y="0"/>
                </a:lnTo>
                <a:close/>
              </a:path>
            </a:pathLst>
          </a:custGeom>
          <a:blipFill rotWithShape="1">
            <a:blip r:embed="rId5">
              <a:alphaModFix/>
            </a:blip>
            <a:stretch>
              <a:fillRect/>
            </a:stretch>
          </a:blipFill>
          <a:ln>
            <a:noFill/>
          </a:ln>
        </p:spPr>
        <p:txBody>
          <a:bodyPr/>
          <a:lstStyle/>
          <a:p>
            <a:endParaRPr lang="x-none"/>
          </a:p>
        </p:txBody>
      </p:sp>
      <p:sp>
        <p:nvSpPr>
          <p:cNvPr id="784" name="Google Shape;784;p31"/>
          <p:cNvSpPr/>
          <p:nvPr/>
        </p:nvSpPr>
        <p:spPr>
          <a:xfrm>
            <a:off x="2451514" y="5977530"/>
            <a:ext cx="2551339" cy="1003351"/>
          </a:xfrm>
          <a:custGeom>
            <a:avLst/>
            <a:gdLst/>
            <a:ahLst/>
            <a:cxnLst/>
            <a:rect l="l" t="t" r="r" b="b"/>
            <a:pathLst>
              <a:path w="6614092" h="2601088" extrusionOk="0">
                <a:moveTo>
                  <a:pt x="6614092" y="279400"/>
                </a:moveTo>
                <a:lnTo>
                  <a:pt x="6614092" y="0"/>
                </a:lnTo>
                <a:lnTo>
                  <a:pt x="0" y="0"/>
                </a:lnTo>
                <a:lnTo>
                  <a:pt x="0" y="2601088"/>
                </a:lnTo>
                <a:lnTo>
                  <a:pt x="6614092" y="2601088"/>
                </a:lnTo>
                <a:lnTo>
                  <a:pt x="6614092" y="279400"/>
                </a:lnTo>
                <a:close/>
                <a:moveTo>
                  <a:pt x="6535351" y="279400"/>
                </a:moveTo>
                <a:lnTo>
                  <a:pt x="6535351" y="2522348"/>
                </a:lnTo>
                <a:lnTo>
                  <a:pt x="78740" y="2522348"/>
                </a:lnTo>
                <a:lnTo>
                  <a:pt x="78740" y="78740"/>
                </a:lnTo>
                <a:lnTo>
                  <a:pt x="6535352" y="78740"/>
                </a:lnTo>
                <a:lnTo>
                  <a:pt x="6535352" y="279400"/>
                </a:lnTo>
                <a:close/>
              </a:path>
            </a:pathLst>
          </a:custGeom>
          <a:solidFill>
            <a:srgbClr val="FED86F"/>
          </a:solidFill>
          <a:ln>
            <a:noFill/>
          </a:ln>
        </p:spPr>
        <p:txBody>
          <a:bodyPr/>
          <a:lstStyle/>
          <a:p>
            <a:endParaRPr lang="x-none"/>
          </a:p>
        </p:txBody>
      </p:sp>
      <p:sp>
        <p:nvSpPr>
          <p:cNvPr id="785" name="Google Shape;785;p31"/>
          <p:cNvSpPr/>
          <p:nvPr/>
        </p:nvSpPr>
        <p:spPr>
          <a:xfrm>
            <a:off x="482080" y="5977530"/>
            <a:ext cx="1542185" cy="1003351"/>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86" name="Google Shape;786;p31"/>
          <p:cNvSpPr/>
          <p:nvPr/>
        </p:nvSpPr>
        <p:spPr>
          <a:xfrm>
            <a:off x="5517202" y="5977530"/>
            <a:ext cx="1560718" cy="1015409"/>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87" name="Google Shape;787;p31"/>
          <p:cNvSpPr/>
          <p:nvPr/>
        </p:nvSpPr>
        <p:spPr>
          <a:xfrm>
            <a:off x="783884" y="6072780"/>
            <a:ext cx="880908" cy="663985"/>
          </a:xfrm>
          <a:custGeom>
            <a:avLst/>
            <a:gdLst/>
            <a:ahLst/>
            <a:cxnLst/>
            <a:rect l="l" t="t" r="r" b="b"/>
            <a:pathLst>
              <a:path w="880908" h="663985" extrusionOk="0">
                <a:moveTo>
                  <a:pt x="0" y="0"/>
                </a:moveTo>
                <a:lnTo>
                  <a:pt x="880909" y="0"/>
                </a:lnTo>
                <a:lnTo>
                  <a:pt x="880909" y="663984"/>
                </a:lnTo>
                <a:lnTo>
                  <a:pt x="0" y="663984"/>
                </a:lnTo>
                <a:lnTo>
                  <a:pt x="0" y="0"/>
                </a:lnTo>
                <a:close/>
              </a:path>
            </a:pathLst>
          </a:custGeom>
          <a:blipFill rotWithShape="1">
            <a:blip r:embed="rId6">
              <a:alphaModFix/>
            </a:blip>
            <a:stretch>
              <a:fillRect/>
            </a:stretch>
          </a:blipFill>
          <a:ln>
            <a:noFill/>
          </a:ln>
        </p:spPr>
        <p:txBody>
          <a:bodyPr/>
          <a:lstStyle/>
          <a:p>
            <a:endParaRPr lang="x-none"/>
          </a:p>
        </p:txBody>
      </p:sp>
      <p:sp>
        <p:nvSpPr>
          <p:cNvPr id="788" name="Google Shape;788;p31"/>
          <p:cNvSpPr/>
          <p:nvPr/>
        </p:nvSpPr>
        <p:spPr>
          <a:xfrm>
            <a:off x="2451514" y="7164389"/>
            <a:ext cx="2551339" cy="1003351"/>
          </a:xfrm>
          <a:custGeom>
            <a:avLst/>
            <a:gdLst/>
            <a:ahLst/>
            <a:cxnLst/>
            <a:rect l="l" t="t" r="r" b="b"/>
            <a:pathLst>
              <a:path w="6614092" h="2601088" extrusionOk="0">
                <a:moveTo>
                  <a:pt x="6614092" y="279400"/>
                </a:moveTo>
                <a:lnTo>
                  <a:pt x="6614092" y="0"/>
                </a:lnTo>
                <a:lnTo>
                  <a:pt x="0" y="0"/>
                </a:lnTo>
                <a:lnTo>
                  <a:pt x="0" y="2601088"/>
                </a:lnTo>
                <a:lnTo>
                  <a:pt x="6614092" y="2601088"/>
                </a:lnTo>
                <a:lnTo>
                  <a:pt x="6614092" y="279400"/>
                </a:lnTo>
                <a:close/>
                <a:moveTo>
                  <a:pt x="6535351" y="279400"/>
                </a:moveTo>
                <a:lnTo>
                  <a:pt x="6535351" y="2522348"/>
                </a:lnTo>
                <a:lnTo>
                  <a:pt x="78740" y="2522348"/>
                </a:lnTo>
                <a:lnTo>
                  <a:pt x="78740" y="78740"/>
                </a:lnTo>
                <a:lnTo>
                  <a:pt x="6535352" y="78740"/>
                </a:lnTo>
                <a:lnTo>
                  <a:pt x="6535352" y="279400"/>
                </a:lnTo>
                <a:close/>
              </a:path>
            </a:pathLst>
          </a:custGeom>
          <a:solidFill>
            <a:srgbClr val="FED86F"/>
          </a:solidFill>
          <a:ln>
            <a:noFill/>
          </a:ln>
        </p:spPr>
        <p:txBody>
          <a:bodyPr/>
          <a:lstStyle/>
          <a:p>
            <a:endParaRPr lang="x-none"/>
          </a:p>
        </p:txBody>
      </p:sp>
      <p:sp>
        <p:nvSpPr>
          <p:cNvPr id="789" name="Google Shape;789;p31"/>
          <p:cNvSpPr/>
          <p:nvPr/>
        </p:nvSpPr>
        <p:spPr>
          <a:xfrm>
            <a:off x="482080" y="7164389"/>
            <a:ext cx="1542185" cy="1003351"/>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90" name="Google Shape;790;p31"/>
          <p:cNvSpPr/>
          <p:nvPr/>
        </p:nvSpPr>
        <p:spPr>
          <a:xfrm>
            <a:off x="5517202" y="7164389"/>
            <a:ext cx="1560718" cy="1015409"/>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91" name="Google Shape;791;p31"/>
          <p:cNvSpPr/>
          <p:nvPr/>
        </p:nvSpPr>
        <p:spPr>
          <a:xfrm>
            <a:off x="884120" y="7278689"/>
            <a:ext cx="680437" cy="566464"/>
          </a:xfrm>
          <a:custGeom>
            <a:avLst/>
            <a:gdLst/>
            <a:ahLst/>
            <a:cxnLst/>
            <a:rect l="l" t="t" r="r" b="b"/>
            <a:pathLst>
              <a:path w="680437" h="566464" extrusionOk="0">
                <a:moveTo>
                  <a:pt x="0" y="0"/>
                </a:moveTo>
                <a:lnTo>
                  <a:pt x="680437" y="0"/>
                </a:lnTo>
                <a:lnTo>
                  <a:pt x="680437" y="566463"/>
                </a:lnTo>
                <a:lnTo>
                  <a:pt x="0" y="566463"/>
                </a:lnTo>
                <a:lnTo>
                  <a:pt x="0" y="0"/>
                </a:lnTo>
                <a:close/>
              </a:path>
            </a:pathLst>
          </a:custGeom>
          <a:blipFill rotWithShape="1">
            <a:blip r:embed="rId7">
              <a:alphaModFix/>
            </a:blip>
            <a:stretch>
              <a:fillRect/>
            </a:stretch>
          </a:blipFill>
          <a:ln>
            <a:noFill/>
          </a:ln>
        </p:spPr>
        <p:txBody>
          <a:bodyPr/>
          <a:lstStyle/>
          <a:p>
            <a:endParaRPr lang="x-none"/>
          </a:p>
        </p:txBody>
      </p:sp>
      <p:sp>
        <p:nvSpPr>
          <p:cNvPr id="792" name="Google Shape;792;p31"/>
          <p:cNvSpPr/>
          <p:nvPr/>
        </p:nvSpPr>
        <p:spPr>
          <a:xfrm>
            <a:off x="2451514" y="8360773"/>
            <a:ext cx="2551339" cy="1003351"/>
          </a:xfrm>
          <a:custGeom>
            <a:avLst/>
            <a:gdLst/>
            <a:ahLst/>
            <a:cxnLst/>
            <a:rect l="l" t="t" r="r" b="b"/>
            <a:pathLst>
              <a:path w="6614092" h="2601088" extrusionOk="0">
                <a:moveTo>
                  <a:pt x="6614092" y="279400"/>
                </a:moveTo>
                <a:lnTo>
                  <a:pt x="6614092" y="0"/>
                </a:lnTo>
                <a:lnTo>
                  <a:pt x="0" y="0"/>
                </a:lnTo>
                <a:lnTo>
                  <a:pt x="0" y="2601088"/>
                </a:lnTo>
                <a:lnTo>
                  <a:pt x="6614092" y="2601088"/>
                </a:lnTo>
                <a:lnTo>
                  <a:pt x="6614092" y="279400"/>
                </a:lnTo>
                <a:close/>
                <a:moveTo>
                  <a:pt x="6535351" y="279400"/>
                </a:moveTo>
                <a:lnTo>
                  <a:pt x="6535351" y="2522348"/>
                </a:lnTo>
                <a:lnTo>
                  <a:pt x="78740" y="2522348"/>
                </a:lnTo>
                <a:lnTo>
                  <a:pt x="78740" y="78740"/>
                </a:lnTo>
                <a:lnTo>
                  <a:pt x="6535352" y="78740"/>
                </a:lnTo>
                <a:lnTo>
                  <a:pt x="6535352" y="279400"/>
                </a:lnTo>
                <a:close/>
              </a:path>
            </a:pathLst>
          </a:custGeom>
          <a:solidFill>
            <a:srgbClr val="FED86F"/>
          </a:solidFill>
          <a:ln>
            <a:noFill/>
          </a:ln>
        </p:spPr>
        <p:txBody>
          <a:bodyPr/>
          <a:lstStyle/>
          <a:p>
            <a:endParaRPr lang="x-none"/>
          </a:p>
        </p:txBody>
      </p:sp>
      <p:sp>
        <p:nvSpPr>
          <p:cNvPr id="793" name="Google Shape;793;p31"/>
          <p:cNvSpPr/>
          <p:nvPr/>
        </p:nvSpPr>
        <p:spPr>
          <a:xfrm>
            <a:off x="482080" y="8360773"/>
            <a:ext cx="1542185" cy="1003351"/>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94" name="Google Shape;794;p31"/>
          <p:cNvSpPr/>
          <p:nvPr/>
        </p:nvSpPr>
        <p:spPr>
          <a:xfrm>
            <a:off x="5517202" y="8360773"/>
            <a:ext cx="1560718" cy="1015409"/>
          </a:xfrm>
          <a:custGeom>
            <a:avLst/>
            <a:gdLst/>
            <a:ahLst/>
            <a:cxnLst/>
            <a:rect l="l" t="t" r="r" b="b"/>
            <a:pathLst>
              <a:path w="3997960" h="2601088" extrusionOk="0">
                <a:moveTo>
                  <a:pt x="3997960" y="279400"/>
                </a:moveTo>
                <a:lnTo>
                  <a:pt x="3997960" y="0"/>
                </a:lnTo>
                <a:lnTo>
                  <a:pt x="0" y="0"/>
                </a:lnTo>
                <a:lnTo>
                  <a:pt x="0" y="2601088"/>
                </a:lnTo>
                <a:lnTo>
                  <a:pt x="3997960" y="2601088"/>
                </a:lnTo>
                <a:lnTo>
                  <a:pt x="3997960" y="279400"/>
                </a:lnTo>
                <a:close/>
                <a:moveTo>
                  <a:pt x="3919220" y="279400"/>
                </a:moveTo>
                <a:lnTo>
                  <a:pt x="3919220" y="2522348"/>
                </a:lnTo>
                <a:lnTo>
                  <a:pt x="78740" y="2522348"/>
                </a:lnTo>
                <a:lnTo>
                  <a:pt x="78740" y="78740"/>
                </a:lnTo>
                <a:lnTo>
                  <a:pt x="3919220" y="78740"/>
                </a:lnTo>
                <a:lnTo>
                  <a:pt x="3919220" y="279400"/>
                </a:lnTo>
                <a:close/>
              </a:path>
            </a:pathLst>
          </a:custGeom>
          <a:solidFill>
            <a:srgbClr val="FED86F"/>
          </a:solidFill>
          <a:ln>
            <a:noFill/>
          </a:ln>
        </p:spPr>
        <p:txBody>
          <a:bodyPr/>
          <a:lstStyle/>
          <a:p>
            <a:endParaRPr lang="x-none"/>
          </a:p>
        </p:txBody>
      </p:sp>
      <p:sp>
        <p:nvSpPr>
          <p:cNvPr id="795" name="Google Shape;795;p31"/>
          <p:cNvSpPr/>
          <p:nvPr/>
        </p:nvSpPr>
        <p:spPr>
          <a:xfrm>
            <a:off x="884120" y="8532223"/>
            <a:ext cx="169244" cy="243338"/>
          </a:xfrm>
          <a:custGeom>
            <a:avLst/>
            <a:gdLst/>
            <a:ahLst/>
            <a:cxnLst/>
            <a:rect l="l" t="t" r="r" b="b"/>
            <a:pathLst>
              <a:path w="169244" h="243338" extrusionOk="0">
                <a:moveTo>
                  <a:pt x="0" y="0"/>
                </a:moveTo>
                <a:lnTo>
                  <a:pt x="169244" y="0"/>
                </a:lnTo>
                <a:lnTo>
                  <a:pt x="169244" y="243337"/>
                </a:lnTo>
                <a:lnTo>
                  <a:pt x="0" y="243337"/>
                </a:lnTo>
                <a:lnTo>
                  <a:pt x="0" y="0"/>
                </a:lnTo>
                <a:close/>
              </a:path>
            </a:pathLst>
          </a:custGeom>
          <a:blipFill rotWithShape="1">
            <a:blip r:embed="rId8">
              <a:alphaModFix/>
            </a:blip>
            <a:stretch>
              <a:fillRect/>
            </a:stretch>
          </a:blipFill>
          <a:ln>
            <a:noFill/>
          </a:ln>
        </p:spPr>
        <p:txBody>
          <a:bodyPr/>
          <a:lstStyle/>
          <a:p>
            <a:endParaRPr lang="x-none"/>
          </a:p>
        </p:txBody>
      </p:sp>
      <p:sp>
        <p:nvSpPr>
          <p:cNvPr id="796" name="Google Shape;796;p31"/>
          <p:cNvSpPr/>
          <p:nvPr/>
        </p:nvSpPr>
        <p:spPr>
          <a:xfrm>
            <a:off x="968742" y="8465548"/>
            <a:ext cx="579112" cy="704088"/>
          </a:xfrm>
          <a:custGeom>
            <a:avLst/>
            <a:gdLst/>
            <a:ahLst/>
            <a:cxnLst/>
            <a:rect l="l" t="t" r="r" b="b"/>
            <a:pathLst>
              <a:path w="579112" h="704088" extrusionOk="0">
                <a:moveTo>
                  <a:pt x="0" y="0"/>
                </a:moveTo>
                <a:lnTo>
                  <a:pt x="579113" y="0"/>
                </a:lnTo>
                <a:lnTo>
                  <a:pt x="579113" y="704088"/>
                </a:lnTo>
                <a:lnTo>
                  <a:pt x="0" y="704088"/>
                </a:lnTo>
                <a:lnTo>
                  <a:pt x="0" y="0"/>
                </a:lnTo>
                <a:close/>
              </a:path>
            </a:pathLst>
          </a:custGeom>
          <a:blipFill rotWithShape="1">
            <a:blip r:embed="rId9">
              <a:alphaModFix/>
            </a:blip>
            <a:stretch>
              <a:fillRect/>
            </a:stretch>
          </a:blipFill>
          <a:ln>
            <a:noFill/>
          </a:ln>
        </p:spPr>
        <p:txBody>
          <a:bodyPr/>
          <a:lstStyle/>
          <a:p>
            <a:endParaRPr lang="x-none"/>
          </a:p>
        </p:txBody>
      </p:sp>
      <p:sp>
        <p:nvSpPr>
          <p:cNvPr id="797" name="Google Shape;797;p31"/>
          <p:cNvSpPr/>
          <p:nvPr/>
        </p:nvSpPr>
        <p:spPr>
          <a:xfrm>
            <a:off x="644799" y="8521661"/>
            <a:ext cx="237022" cy="340788"/>
          </a:xfrm>
          <a:custGeom>
            <a:avLst/>
            <a:gdLst/>
            <a:ahLst/>
            <a:cxnLst/>
            <a:rect l="l" t="t" r="r" b="b"/>
            <a:pathLst>
              <a:path w="237022" h="340788" extrusionOk="0">
                <a:moveTo>
                  <a:pt x="0" y="0"/>
                </a:moveTo>
                <a:lnTo>
                  <a:pt x="237022" y="0"/>
                </a:lnTo>
                <a:lnTo>
                  <a:pt x="237022" y="340787"/>
                </a:lnTo>
                <a:lnTo>
                  <a:pt x="0" y="340787"/>
                </a:lnTo>
                <a:lnTo>
                  <a:pt x="0" y="0"/>
                </a:lnTo>
                <a:close/>
              </a:path>
            </a:pathLst>
          </a:custGeom>
          <a:blipFill rotWithShape="1">
            <a:blip r:embed="rId8">
              <a:alphaModFix/>
            </a:blip>
            <a:stretch>
              <a:fillRect/>
            </a:stretch>
          </a:blipFill>
          <a:ln>
            <a:noFill/>
          </a:ln>
        </p:spPr>
        <p:txBody>
          <a:bodyPr/>
          <a:lstStyle/>
          <a:p>
            <a:endParaRPr lang="x-none"/>
          </a:p>
        </p:txBody>
      </p:sp>
      <p:sp>
        <p:nvSpPr>
          <p:cNvPr id="798" name="Google Shape;798;p31"/>
          <p:cNvSpPr txBox="1"/>
          <p:nvPr/>
        </p:nvSpPr>
        <p:spPr>
          <a:xfrm>
            <a:off x="553900" y="944437"/>
            <a:ext cx="6552854" cy="77540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599" dirty="0" err="1">
                <a:solidFill>
                  <a:srgbClr val="008DCB"/>
                </a:solidFill>
                <a:latin typeface="Sedgwick Ave"/>
                <a:ea typeface="Sedgwick Ave"/>
                <a:cs typeface="Sedgwick Ave"/>
                <a:sym typeface="Sedgwick Ave"/>
              </a:rPr>
              <a:t>Fișa</a:t>
            </a:r>
            <a:r>
              <a:rPr lang="en-US" sz="3599" dirty="0">
                <a:solidFill>
                  <a:srgbClr val="008DCB"/>
                </a:solidFill>
                <a:latin typeface="Sedgwick Ave"/>
                <a:ea typeface="Sedgwick Ave"/>
                <a:cs typeface="Sedgwick Ave"/>
                <a:sym typeface="Sedgwick Ave"/>
              </a:rPr>
              <a:t>  de </a:t>
            </a:r>
            <a:r>
              <a:rPr lang="en-US" sz="3599" dirty="0" err="1">
                <a:solidFill>
                  <a:srgbClr val="008DCB"/>
                </a:solidFill>
                <a:latin typeface="Sedgwick Ave"/>
                <a:ea typeface="Sedgwick Ave"/>
                <a:cs typeface="Sedgwick Ave"/>
                <a:sym typeface="Sedgwick Ave"/>
              </a:rPr>
              <a:t>observație</a:t>
            </a:r>
            <a:r>
              <a:rPr lang="en-US" sz="3599" dirty="0">
                <a:solidFill>
                  <a:srgbClr val="008DCB"/>
                </a:solidFill>
                <a:latin typeface="Sedgwick Ave"/>
                <a:ea typeface="Sedgwick Ave"/>
                <a:cs typeface="Sedgwick Ave"/>
                <a:sym typeface="Sedgwick Ave"/>
              </a:rPr>
              <a:t> </a:t>
            </a:r>
            <a:r>
              <a:rPr lang="en-US" sz="3599" b="0" i="0" u="none" strike="noStrike" cap="none" dirty="0">
                <a:solidFill>
                  <a:srgbClr val="008DCB"/>
                </a:solidFill>
                <a:latin typeface="Sedgwick Ave"/>
                <a:ea typeface="Sedgwick Ave"/>
                <a:cs typeface="Sedgwick Ave"/>
                <a:sym typeface="Sedgwick Ave"/>
              </a:rPr>
              <a:t> a </a:t>
            </a:r>
            <a:r>
              <a:rPr lang="en-US" sz="3599" b="0" i="0" u="none" strike="noStrike" cap="none" dirty="0" err="1">
                <a:solidFill>
                  <a:srgbClr val="008DCB"/>
                </a:solidFill>
                <a:latin typeface="Sedgwick Ave"/>
                <a:ea typeface="Sedgwick Ave"/>
                <a:cs typeface="Sedgwick Ave"/>
                <a:sym typeface="Sedgwick Ave"/>
              </a:rPr>
              <a:t>păsărilor</a:t>
            </a:r>
            <a:endParaRPr dirty="0"/>
          </a:p>
        </p:txBody>
      </p:sp>
      <p:sp>
        <p:nvSpPr>
          <p:cNvPr id="799" name="Google Shape;799;p31"/>
          <p:cNvSpPr txBox="1"/>
          <p:nvPr/>
        </p:nvSpPr>
        <p:spPr>
          <a:xfrm>
            <a:off x="553900" y="1806767"/>
            <a:ext cx="6394533" cy="67685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199" b="0" i="0" u="none" strike="noStrike" cap="none" dirty="0" err="1">
                <a:solidFill>
                  <a:srgbClr val="000000"/>
                </a:solidFill>
                <a:latin typeface="Arial"/>
                <a:ea typeface="Arial"/>
                <a:cs typeface="Arial"/>
                <a:sym typeface="Arial"/>
              </a:rPr>
              <a:t>Privește</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în</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jur</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și</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vezi</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câte</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păsări</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poți</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observa</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stând</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mergând</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zburând</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cuibărind</a:t>
            </a:r>
            <a:r>
              <a:rPr lang="en-US" sz="2199" b="0" i="0" u="none" strike="noStrike" cap="none" dirty="0">
                <a:solidFill>
                  <a:srgbClr val="000000"/>
                </a:solidFill>
                <a:latin typeface="Arial"/>
                <a:ea typeface="Arial"/>
                <a:cs typeface="Arial"/>
                <a:sym typeface="Arial"/>
              </a:rPr>
              <a:t> </a:t>
            </a:r>
            <a:r>
              <a:rPr lang="en-US" sz="2199" b="0" i="0" u="none" strike="noStrike" cap="none" dirty="0" err="1">
                <a:solidFill>
                  <a:srgbClr val="000000"/>
                </a:solidFill>
                <a:latin typeface="Arial"/>
                <a:ea typeface="Arial"/>
                <a:cs typeface="Arial"/>
                <a:sym typeface="Arial"/>
              </a:rPr>
              <a:t>și</a:t>
            </a:r>
            <a:r>
              <a:rPr lang="en-US" sz="2199" b="0" i="0" u="none" strike="noStrike" cap="none" dirty="0">
                <a:solidFill>
                  <a:srgbClr val="000000"/>
                </a:solidFill>
                <a:latin typeface="Arial"/>
                <a:ea typeface="Arial"/>
                <a:cs typeface="Arial"/>
                <a:sym typeface="Arial"/>
              </a:rPr>
              <a:t> </a:t>
            </a:r>
            <a:r>
              <a:rPr lang="en-US" sz="2199" b="0" i="0" u="none" strike="noStrike" cap="none" dirty="0" smtClean="0">
                <a:solidFill>
                  <a:srgbClr val="000000"/>
                </a:solidFill>
                <a:latin typeface="Arial"/>
                <a:ea typeface="Arial"/>
                <a:cs typeface="Arial"/>
                <a:sym typeface="Arial"/>
              </a:rPr>
              <a:t>c</a:t>
            </a:r>
            <a:r>
              <a:rPr lang="ro-RO" sz="2199" b="0" i="0" u="none" strike="noStrike" cap="none" dirty="0" err="1" smtClean="0">
                <a:solidFill>
                  <a:srgbClr val="000000"/>
                </a:solidFill>
                <a:latin typeface="Arial"/>
                <a:ea typeface="Arial"/>
                <a:cs typeface="Arial"/>
                <a:sym typeface="Arial"/>
              </a:rPr>
              <a:t>iripind</a:t>
            </a:r>
            <a:r>
              <a:rPr lang="en-US" sz="2199" b="0" i="0" u="none" strike="noStrike" cap="none" dirty="0" smtClean="0">
                <a:solidFill>
                  <a:srgbClr val="000000"/>
                </a:solidFill>
                <a:latin typeface="Arial"/>
                <a:ea typeface="Arial"/>
                <a:cs typeface="Arial"/>
                <a:sym typeface="Arial"/>
              </a:rPr>
              <a:t>.</a:t>
            </a:r>
            <a:endParaRPr dirty="0"/>
          </a:p>
        </p:txBody>
      </p:sp>
      <p:sp>
        <p:nvSpPr>
          <p:cNvPr id="800" name="Google Shape;800;p31"/>
          <p:cNvSpPr txBox="1"/>
          <p:nvPr/>
        </p:nvSpPr>
        <p:spPr>
          <a:xfrm>
            <a:off x="734477" y="4331136"/>
            <a:ext cx="979723" cy="473784"/>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99" b="0" i="0" u="none" strike="noStrike" cap="none" dirty="0" err="1">
                <a:solidFill>
                  <a:srgbClr val="000000"/>
                </a:solidFill>
                <a:latin typeface="Arial"/>
                <a:ea typeface="Arial"/>
                <a:cs typeface="Arial"/>
                <a:sym typeface="Arial"/>
              </a:rPr>
              <a:t>Stând</a:t>
            </a:r>
            <a:endParaRPr dirty="0"/>
          </a:p>
        </p:txBody>
      </p:sp>
      <p:sp>
        <p:nvSpPr>
          <p:cNvPr id="801" name="Google Shape;801;p31"/>
          <p:cNvSpPr txBox="1"/>
          <p:nvPr/>
        </p:nvSpPr>
        <p:spPr>
          <a:xfrm>
            <a:off x="663936" y="5461909"/>
            <a:ext cx="1235620" cy="473784"/>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99" dirty="0" err="1"/>
              <a:t>Mergând</a:t>
            </a:r>
            <a:endParaRPr dirty="0"/>
          </a:p>
        </p:txBody>
      </p:sp>
      <p:sp>
        <p:nvSpPr>
          <p:cNvPr id="802" name="Google Shape;802;p31"/>
          <p:cNvSpPr txBox="1"/>
          <p:nvPr/>
        </p:nvSpPr>
        <p:spPr>
          <a:xfrm>
            <a:off x="678455" y="6601143"/>
            <a:ext cx="1175792" cy="1249188"/>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99" dirty="0" err="1"/>
              <a:t>Zburând</a:t>
            </a:r>
            <a:endParaRPr lang="en-US" sz="2199" b="0" i="0" u="none" strike="noStrike" cap="none" dirty="0">
              <a:solidFill>
                <a:srgbClr val="000000"/>
              </a:solidFill>
              <a:latin typeface="Arial"/>
              <a:ea typeface="Arial"/>
              <a:cs typeface="Arial"/>
              <a:sym typeface="Arial"/>
            </a:endParaRPr>
          </a:p>
          <a:p>
            <a:pPr marL="0" marR="0" lvl="0" indent="0" algn="ctr" rtl="0">
              <a:lnSpc>
                <a:spcPct val="140018"/>
              </a:lnSpc>
              <a:spcBef>
                <a:spcPts val="0"/>
              </a:spcBef>
              <a:spcAft>
                <a:spcPts val="0"/>
              </a:spcAft>
              <a:buNone/>
            </a:pPr>
            <a:endParaRPr lang="en-US" sz="2199" dirty="0"/>
          </a:p>
          <a:p>
            <a:pPr marL="0" marR="0" lvl="0" indent="0" algn="ctr" rtl="0">
              <a:lnSpc>
                <a:spcPct val="140018"/>
              </a:lnSpc>
              <a:spcBef>
                <a:spcPts val="0"/>
              </a:spcBef>
              <a:spcAft>
                <a:spcPts val="0"/>
              </a:spcAft>
              <a:buNone/>
            </a:pPr>
            <a:endParaRPr dirty="0"/>
          </a:p>
        </p:txBody>
      </p:sp>
      <p:sp>
        <p:nvSpPr>
          <p:cNvPr id="803" name="Google Shape;803;p31"/>
          <p:cNvSpPr txBox="1"/>
          <p:nvPr/>
        </p:nvSpPr>
        <p:spPr>
          <a:xfrm>
            <a:off x="656722" y="7788002"/>
            <a:ext cx="1234596" cy="473784"/>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99" dirty="0" err="1"/>
              <a:t>Cuibărind</a:t>
            </a:r>
            <a:endParaRPr dirty="0"/>
          </a:p>
        </p:txBody>
      </p:sp>
      <p:sp>
        <p:nvSpPr>
          <p:cNvPr id="804" name="Google Shape;804;p31"/>
          <p:cNvSpPr txBox="1"/>
          <p:nvPr/>
        </p:nvSpPr>
        <p:spPr>
          <a:xfrm>
            <a:off x="615026" y="8984387"/>
            <a:ext cx="1232121" cy="473784"/>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99" dirty="0" smtClean="0"/>
              <a:t>C</a:t>
            </a:r>
            <a:r>
              <a:rPr lang="ro-RO" sz="2199" dirty="0" err="1" smtClean="0"/>
              <a:t>iripind</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32"/>
          <p:cNvGrpSpPr/>
          <p:nvPr/>
        </p:nvGrpSpPr>
        <p:grpSpPr>
          <a:xfrm rot="10800000">
            <a:off x="549564" y="2601417"/>
            <a:ext cx="6673273" cy="1130733"/>
            <a:chOff x="0" y="-28575"/>
            <a:chExt cx="3289905" cy="557448"/>
          </a:xfrm>
        </p:grpSpPr>
        <p:sp>
          <p:nvSpPr>
            <p:cNvPr id="810" name="Google Shape;810;p32"/>
            <p:cNvSpPr/>
            <p:nvPr/>
          </p:nvSpPr>
          <p:spPr>
            <a:xfrm>
              <a:off x="0" y="0"/>
              <a:ext cx="3289905" cy="528873"/>
            </a:xfrm>
            <a:custGeom>
              <a:avLst/>
              <a:gdLst/>
              <a:ahLst/>
              <a:cxnLst/>
              <a:rect l="l" t="t" r="r" b="b"/>
              <a:pathLst>
                <a:path w="3289905" h="528873" extrusionOk="0">
                  <a:moveTo>
                    <a:pt x="0" y="0"/>
                  </a:moveTo>
                  <a:lnTo>
                    <a:pt x="3289905" y="0"/>
                  </a:lnTo>
                  <a:lnTo>
                    <a:pt x="3289905" y="528873"/>
                  </a:lnTo>
                  <a:lnTo>
                    <a:pt x="0" y="528873"/>
                  </a:lnTo>
                  <a:close/>
                </a:path>
              </a:pathLst>
            </a:custGeom>
            <a:solidFill>
              <a:srgbClr val="737373"/>
            </a:solidFill>
            <a:ln w="28575" cap="sq" cmpd="sng">
              <a:solidFill>
                <a:srgbClr val="000000"/>
              </a:solidFill>
              <a:prstDash val="solid"/>
              <a:miter lim="8000"/>
              <a:headEnd type="none" w="sm" len="sm"/>
              <a:tailEnd type="none" w="sm" len="sm"/>
            </a:ln>
          </p:spPr>
          <p:txBody>
            <a:bodyPr/>
            <a:lstStyle/>
            <a:p>
              <a:endParaRPr lang="x-none"/>
            </a:p>
          </p:txBody>
        </p:sp>
        <p:sp>
          <p:nvSpPr>
            <p:cNvPr id="811" name="Google Shape;811;p32"/>
            <p:cNvSpPr txBox="1"/>
            <p:nvPr/>
          </p:nvSpPr>
          <p:spPr>
            <a:xfrm>
              <a:off x="0" y="-28575"/>
              <a:ext cx="3289905" cy="557448"/>
            </a:xfrm>
            <a:prstGeom prst="rect">
              <a:avLst/>
            </a:prstGeom>
            <a:noFill/>
            <a:ln>
              <a:noFill/>
            </a:ln>
          </p:spPr>
          <p:txBody>
            <a:bodyPr spcFirstLastPara="1" wrap="square" lIns="36925" tIns="36925" rIns="36925" bIns="36925"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812" name="Google Shape;812;p32"/>
          <p:cNvCxnSpPr/>
          <p:nvPr/>
        </p:nvCxnSpPr>
        <p:spPr>
          <a:xfrm>
            <a:off x="6433213" y="2625263"/>
            <a:ext cx="0" cy="1048925"/>
          </a:xfrm>
          <a:prstGeom prst="straightConnector1">
            <a:avLst/>
          </a:prstGeom>
          <a:noFill/>
          <a:ln w="19050" cap="flat" cmpd="sng">
            <a:solidFill>
              <a:srgbClr val="000000"/>
            </a:solidFill>
            <a:prstDash val="lgDash"/>
            <a:round/>
            <a:headEnd type="none" w="sm" len="sm"/>
            <a:tailEnd type="none" w="sm" len="sm"/>
          </a:ln>
        </p:spPr>
      </p:cxnSp>
      <p:sp>
        <p:nvSpPr>
          <p:cNvPr id="813" name="Google Shape;813;p32"/>
          <p:cNvSpPr/>
          <p:nvPr/>
        </p:nvSpPr>
        <p:spPr>
          <a:xfrm>
            <a:off x="2446357" y="996656"/>
            <a:ext cx="2681677" cy="2681677"/>
          </a:xfrm>
          <a:custGeom>
            <a:avLst/>
            <a:gdLst/>
            <a:ahLst/>
            <a:cxnLst/>
            <a:rect l="l" t="t" r="r" b="b"/>
            <a:pathLst>
              <a:path w="2681677" h="2681677" extrusionOk="0">
                <a:moveTo>
                  <a:pt x="0" y="0"/>
                </a:moveTo>
                <a:lnTo>
                  <a:pt x="2681677" y="0"/>
                </a:lnTo>
                <a:lnTo>
                  <a:pt x="2681677" y="2681677"/>
                </a:lnTo>
                <a:lnTo>
                  <a:pt x="0" y="2681677"/>
                </a:lnTo>
                <a:lnTo>
                  <a:pt x="0" y="0"/>
                </a:lnTo>
                <a:close/>
              </a:path>
            </a:pathLst>
          </a:custGeom>
          <a:blipFill rotWithShape="1">
            <a:blip r:embed="rId3">
              <a:alphaModFix/>
            </a:blip>
            <a:stretch>
              <a:fillRect/>
            </a:stretch>
          </a:blipFill>
          <a:ln>
            <a:noFill/>
          </a:ln>
        </p:spPr>
        <p:txBody>
          <a:bodyPr/>
          <a:lstStyle/>
          <a:p>
            <a:endParaRPr lang="x-none"/>
          </a:p>
        </p:txBody>
      </p:sp>
      <p:grpSp>
        <p:nvGrpSpPr>
          <p:cNvPr id="814" name="Google Shape;814;p32"/>
          <p:cNvGrpSpPr/>
          <p:nvPr/>
        </p:nvGrpSpPr>
        <p:grpSpPr>
          <a:xfrm rot="10800000">
            <a:off x="549564" y="5096900"/>
            <a:ext cx="6673273" cy="1130733"/>
            <a:chOff x="0" y="-28575"/>
            <a:chExt cx="3289905" cy="557448"/>
          </a:xfrm>
        </p:grpSpPr>
        <p:sp>
          <p:nvSpPr>
            <p:cNvPr id="815" name="Google Shape;815;p32"/>
            <p:cNvSpPr/>
            <p:nvPr/>
          </p:nvSpPr>
          <p:spPr>
            <a:xfrm>
              <a:off x="0" y="0"/>
              <a:ext cx="3289905" cy="528873"/>
            </a:xfrm>
            <a:custGeom>
              <a:avLst/>
              <a:gdLst/>
              <a:ahLst/>
              <a:cxnLst/>
              <a:rect l="l" t="t" r="r" b="b"/>
              <a:pathLst>
                <a:path w="3289905" h="528873" extrusionOk="0">
                  <a:moveTo>
                    <a:pt x="0" y="0"/>
                  </a:moveTo>
                  <a:lnTo>
                    <a:pt x="3289905" y="0"/>
                  </a:lnTo>
                  <a:lnTo>
                    <a:pt x="3289905" y="528873"/>
                  </a:lnTo>
                  <a:lnTo>
                    <a:pt x="0" y="528873"/>
                  </a:lnTo>
                  <a:close/>
                </a:path>
              </a:pathLst>
            </a:custGeom>
            <a:solidFill>
              <a:srgbClr val="FFFFFF"/>
            </a:solidFill>
            <a:ln w="28575" cap="sq" cmpd="sng">
              <a:solidFill>
                <a:srgbClr val="000000"/>
              </a:solidFill>
              <a:prstDash val="solid"/>
              <a:miter lim="8000"/>
              <a:headEnd type="none" w="sm" len="sm"/>
              <a:tailEnd type="none" w="sm" len="sm"/>
            </a:ln>
          </p:spPr>
          <p:txBody>
            <a:bodyPr/>
            <a:lstStyle/>
            <a:p>
              <a:endParaRPr lang="x-none"/>
            </a:p>
          </p:txBody>
        </p:sp>
        <p:sp>
          <p:nvSpPr>
            <p:cNvPr id="816" name="Google Shape;816;p32"/>
            <p:cNvSpPr txBox="1"/>
            <p:nvPr/>
          </p:nvSpPr>
          <p:spPr>
            <a:xfrm>
              <a:off x="0" y="-28575"/>
              <a:ext cx="3289905" cy="557448"/>
            </a:xfrm>
            <a:prstGeom prst="rect">
              <a:avLst/>
            </a:prstGeom>
            <a:noFill/>
            <a:ln>
              <a:noFill/>
            </a:ln>
          </p:spPr>
          <p:txBody>
            <a:bodyPr spcFirstLastPara="1" wrap="square" lIns="36925" tIns="36925" rIns="36925" bIns="36925"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817" name="Google Shape;817;p32"/>
          <p:cNvCxnSpPr/>
          <p:nvPr/>
        </p:nvCxnSpPr>
        <p:spPr>
          <a:xfrm>
            <a:off x="6433213" y="5144592"/>
            <a:ext cx="0" cy="1048925"/>
          </a:xfrm>
          <a:prstGeom prst="straightConnector1">
            <a:avLst/>
          </a:prstGeom>
          <a:noFill/>
          <a:ln w="19050" cap="flat" cmpd="sng">
            <a:solidFill>
              <a:srgbClr val="000000"/>
            </a:solidFill>
            <a:prstDash val="lgDash"/>
            <a:round/>
            <a:headEnd type="none" w="sm" len="sm"/>
            <a:tailEnd type="none" w="sm" len="sm"/>
          </a:ln>
        </p:spPr>
      </p:cxnSp>
      <p:sp>
        <p:nvSpPr>
          <p:cNvPr id="818" name="Google Shape;818;p32"/>
          <p:cNvSpPr/>
          <p:nvPr/>
        </p:nvSpPr>
        <p:spPr>
          <a:xfrm>
            <a:off x="3297334" y="3840258"/>
            <a:ext cx="1290004" cy="1660132"/>
          </a:xfrm>
          <a:custGeom>
            <a:avLst/>
            <a:gdLst/>
            <a:ahLst/>
            <a:cxnLst/>
            <a:rect l="l" t="t" r="r" b="b"/>
            <a:pathLst>
              <a:path w="1290004" h="1660132" extrusionOk="0">
                <a:moveTo>
                  <a:pt x="0" y="0"/>
                </a:moveTo>
                <a:lnTo>
                  <a:pt x="1290004" y="0"/>
                </a:lnTo>
                <a:lnTo>
                  <a:pt x="1290004" y="1660133"/>
                </a:lnTo>
                <a:lnTo>
                  <a:pt x="0" y="1660133"/>
                </a:lnTo>
                <a:lnTo>
                  <a:pt x="0" y="0"/>
                </a:lnTo>
                <a:close/>
              </a:path>
            </a:pathLst>
          </a:custGeom>
          <a:blipFill rotWithShape="1">
            <a:blip r:embed="rId4">
              <a:alphaModFix/>
            </a:blip>
            <a:stretch>
              <a:fillRect/>
            </a:stretch>
          </a:blipFill>
          <a:ln>
            <a:noFill/>
          </a:ln>
        </p:spPr>
        <p:txBody>
          <a:bodyPr/>
          <a:lstStyle/>
          <a:p>
            <a:endParaRPr lang="x-none"/>
          </a:p>
        </p:txBody>
      </p:sp>
      <p:grpSp>
        <p:nvGrpSpPr>
          <p:cNvPr id="819" name="Google Shape;819;p32"/>
          <p:cNvGrpSpPr/>
          <p:nvPr/>
        </p:nvGrpSpPr>
        <p:grpSpPr>
          <a:xfrm rot="10800000">
            <a:off x="2820289" y="5120746"/>
            <a:ext cx="299302" cy="494579"/>
            <a:chOff x="0" y="0"/>
            <a:chExt cx="145555" cy="240521"/>
          </a:xfrm>
        </p:grpSpPr>
        <p:sp>
          <p:nvSpPr>
            <p:cNvPr id="820" name="Google Shape;820;p32"/>
            <p:cNvSpPr/>
            <p:nvPr/>
          </p:nvSpPr>
          <p:spPr>
            <a:xfrm>
              <a:off x="0" y="0"/>
              <a:ext cx="145555" cy="240521"/>
            </a:xfrm>
            <a:custGeom>
              <a:avLst/>
              <a:gdLst/>
              <a:ahLst/>
              <a:cxnLst/>
              <a:rect l="l" t="t" r="r" b="b"/>
              <a:pathLst>
                <a:path w="145555" h="240521" extrusionOk="0">
                  <a:moveTo>
                    <a:pt x="72777" y="0"/>
                  </a:moveTo>
                  <a:lnTo>
                    <a:pt x="145555" y="240521"/>
                  </a:lnTo>
                  <a:lnTo>
                    <a:pt x="0" y="240521"/>
                  </a:lnTo>
                  <a:lnTo>
                    <a:pt x="72777" y="0"/>
                  </a:lnTo>
                  <a:close/>
                </a:path>
              </a:pathLst>
            </a:custGeom>
            <a:solidFill>
              <a:srgbClr val="656464"/>
            </a:solidFill>
            <a:ln>
              <a:noFill/>
            </a:ln>
          </p:spPr>
          <p:txBody>
            <a:bodyPr/>
            <a:lstStyle/>
            <a:p>
              <a:endParaRPr lang="x-none"/>
            </a:p>
          </p:txBody>
        </p:sp>
        <p:sp>
          <p:nvSpPr>
            <p:cNvPr id="821" name="Google Shape;821;p32"/>
            <p:cNvSpPr txBox="1"/>
            <p:nvPr/>
          </p:nvSpPr>
          <p:spPr>
            <a:xfrm>
              <a:off x="22743" y="83096"/>
              <a:ext cx="100069" cy="140246"/>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22" name="Google Shape;822;p32"/>
          <p:cNvSpPr txBox="1"/>
          <p:nvPr/>
        </p:nvSpPr>
        <p:spPr>
          <a:xfrm rot="-5400000">
            <a:off x="6331686" y="5363401"/>
            <a:ext cx="1048925" cy="563616"/>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308" dirty="0"/>
              <a:t>LIPEȘTE AICI</a:t>
            </a:r>
            <a:endParaRPr dirty="0"/>
          </a:p>
        </p:txBody>
      </p:sp>
      <p:grpSp>
        <p:nvGrpSpPr>
          <p:cNvPr id="823" name="Google Shape;823;p32"/>
          <p:cNvGrpSpPr/>
          <p:nvPr/>
        </p:nvGrpSpPr>
        <p:grpSpPr>
          <a:xfrm rot="10800000">
            <a:off x="2378113" y="5120746"/>
            <a:ext cx="299302" cy="494579"/>
            <a:chOff x="0" y="0"/>
            <a:chExt cx="145555" cy="240521"/>
          </a:xfrm>
        </p:grpSpPr>
        <p:sp>
          <p:nvSpPr>
            <p:cNvPr id="824" name="Google Shape;824;p32"/>
            <p:cNvSpPr/>
            <p:nvPr/>
          </p:nvSpPr>
          <p:spPr>
            <a:xfrm>
              <a:off x="0" y="0"/>
              <a:ext cx="145555" cy="240521"/>
            </a:xfrm>
            <a:custGeom>
              <a:avLst/>
              <a:gdLst/>
              <a:ahLst/>
              <a:cxnLst/>
              <a:rect l="l" t="t" r="r" b="b"/>
              <a:pathLst>
                <a:path w="145555" h="240521" extrusionOk="0">
                  <a:moveTo>
                    <a:pt x="72777" y="0"/>
                  </a:moveTo>
                  <a:lnTo>
                    <a:pt x="145555" y="240521"/>
                  </a:lnTo>
                  <a:lnTo>
                    <a:pt x="0" y="240521"/>
                  </a:lnTo>
                  <a:lnTo>
                    <a:pt x="72777" y="0"/>
                  </a:lnTo>
                  <a:close/>
                </a:path>
              </a:pathLst>
            </a:custGeom>
            <a:solidFill>
              <a:srgbClr val="656464"/>
            </a:solidFill>
            <a:ln>
              <a:noFill/>
            </a:ln>
          </p:spPr>
          <p:txBody>
            <a:bodyPr/>
            <a:lstStyle/>
            <a:p>
              <a:endParaRPr lang="x-none"/>
            </a:p>
          </p:txBody>
        </p:sp>
        <p:sp>
          <p:nvSpPr>
            <p:cNvPr id="825" name="Google Shape;825;p32"/>
            <p:cNvSpPr txBox="1"/>
            <p:nvPr/>
          </p:nvSpPr>
          <p:spPr>
            <a:xfrm>
              <a:off x="22743" y="83096"/>
              <a:ext cx="100069" cy="140246"/>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6" name="Google Shape;826;p32"/>
          <p:cNvGrpSpPr/>
          <p:nvPr/>
        </p:nvGrpSpPr>
        <p:grpSpPr>
          <a:xfrm rot="10800000">
            <a:off x="1935936" y="5120746"/>
            <a:ext cx="299302" cy="494579"/>
            <a:chOff x="0" y="0"/>
            <a:chExt cx="145555" cy="240521"/>
          </a:xfrm>
        </p:grpSpPr>
        <p:sp>
          <p:nvSpPr>
            <p:cNvPr id="827" name="Google Shape;827;p32"/>
            <p:cNvSpPr/>
            <p:nvPr/>
          </p:nvSpPr>
          <p:spPr>
            <a:xfrm>
              <a:off x="0" y="0"/>
              <a:ext cx="145555" cy="240521"/>
            </a:xfrm>
            <a:custGeom>
              <a:avLst/>
              <a:gdLst/>
              <a:ahLst/>
              <a:cxnLst/>
              <a:rect l="l" t="t" r="r" b="b"/>
              <a:pathLst>
                <a:path w="145555" h="240521" extrusionOk="0">
                  <a:moveTo>
                    <a:pt x="72777" y="0"/>
                  </a:moveTo>
                  <a:lnTo>
                    <a:pt x="145555" y="240521"/>
                  </a:lnTo>
                  <a:lnTo>
                    <a:pt x="0" y="240521"/>
                  </a:lnTo>
                  <a:lnTo>
                    <a:pt x="72777" y="0"/>
                  </a:lnTo>
                  <a:close/>
                </a:path>
              </a:pathLst>
            </a:custGeom>
            <a:solidFill>
              <a:srgbClr val="656464"/>
            </a:solidFill>
            <a:ln>
              <a:noFill/>
            </a:ln>
          </p:spPr>
          <p:txBody>
            <a:bodyPr/>
            <a:lstStyle/>
            <a:p>
              <a:endParaRPr lang="x-none"/>
            </a:p>
          </p:txBody>
        </p:sp>
        <p:sp>
          <p:nvSpPr>
            <p:cNvPr id="828" name="Google Shape;828;p32"/>
            <p:cNvSpPr txBox="1"/>
            <p:nvPr/>
          </p:nvSpPr>
          <p:spPr>
            <a:xfrm>
              <a:off x="22743" y="83096"/>
              <a:ext cx="100069" cy="140246"/>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9" name="Google Shape;829;p32"/>
          <p:cNvGrpSpPr/>
          <p:nvPr/>
        </p:nvGrpSpPr>
        <p:grpSpPr>
          <a:xfrm rot="10800000">
            <a:off x="1493760" y="5120746"/>
            <a:ext cx="299302" cy="494579"/>
            <a:chOff x="0" y="0"/>
            <a:chExt cx="145555" cy="240521"/>
          </a:xfrm>
        </p:grpSpPr>
        <p:sp>
          <p:nvSpPr>
            <p:cNvPr id="830" name="Google Shape;830;p32"/>
            <p:cNvSpPr/>
            <p:nvPr/>
          </p:nvSpPr>
          <p:spPr>
            <a:xfrm>
              <a:off x="0" y="0"/>
              <a:ext cx="145555" cy="240521"/>
            </a:xfrm>
            <a:custGeom>
              <a:avLst/>
              <a:gdLst/>
              <a:ahLst/>
              <a:cxnLst/>
              <a:rect l="l" t="t" r="r" b="b"/>
              <a:pathLst>
                <a:path w="145555" h="240521" extrusionOk="0">
                  <a:moveTo>
                    <a:pt x="72777" y="0"/>
                  </a:moveTo>
                  <a:lnTo>
                    <a:pt x="145555" y="240521"/>
                  </a:lnTo>
                  <a:lnTo>
                    <a:pt x="0" y="240521"/>
                  </a:lnTo>
                  <a:lnTo>
                    <a:pt x="72777" y="0"/>
                  </a:lnTo>
                  <a:close/>
                </a:path>
              </a:pathLst>
            </a:custGeom>
            <a:solidFill>
              <a:srgbClr val="656464"/>
            </a:solidFill>
            <a:ln>
              <a:noFill/>
            </a:ln>
          </p:spPr>
          <p:txBody>
            <a:bodyPr/>
            <a:lstStyle/>
            <a:p>
              <a:endParaRPr lang="x-none"/>
            </a:p>
          </p:txBody>
        </p:sp>
        <p:sp>
          <p:nvSpPr>
            <p:cNvPr id="831" name="Google Shape;831;p32"/>
            <p:cNvSpPr txBox="1"/>
            <p:nvPr/>
          </p:nvSpPr>
          <p:spPr>
            <a:xfrm>
              <a:off x="22743" y="83096"/>
              <a:ext cx="100069" cy="140246"/>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2" name="Google Shape;832;p32"/>
          <p:cNvGrpSpPr/>
          <p:nvPr/>
        </p:nvGrpSpPr>
        <p:grpSpPr>
          <a:xfrm rot="10800000">
            <a:off x="5964666" y="5120746"/>
            <a:ext cx="299302" cy="494579"/>
            <a:chOff x="0" y="0"/>
            <a:chExt cx="145555" cy="240521"/>
          </a:xfrm>
        </p:grpSpPr>
        <p:sp>
          <p:nvSpPr>
            <p:cNvPr id="833" name="Google Shape;833;p32"/>
            <p:cNvSpPr/>
            <p:nvPr/>
          </p:nvSpPr>
          <p:spPr>
            <a:xfrm>
              <a:off x="0" y="0"/>
              <a:ext cx="145555" cy="240521"/>
            </a:xfrm>
            <a:custGeom>
              <a:avLst/>
              <a:gdLst/>
              <a:ahLst/>
              <a:cxnLst/>
              <a:rect l="l" t="t" r="r" b="b"/>
              <a:pathLst>
                <a:path w="145555" h="240521" extrusionOk="0">
                  <a:moveTo>
                    <a:pt x="72777" y="0"/>
                  </a:moveTo>
                  <a:lnTo>
                    <a:pt x="145555" y="240521"/>
                  </a:lnTo>
                  <a:lnTo>
                    <a:pt x="0" y="240521"/>
                  </a:lnTo>
                  <a:lnTo>
                    <a:pt x="72777" y="0"/>
                  </a:lnTo>
                  <a:close/>
                </a:path>
              </a:pathLst>
            </a:custGeom>
            <a:solidFill>
              <a:srgbClr val="656464"/>
            </a:solidFill>
            <a:ln>
              <a:noFill/>
            </a:ln>
          </p:spPr>
          <p:txBody>
            <a:bodyPr/>
            <a:lstStyle/>
            <a:p>
              <a:endParaRPr lang="x-none"/>
            </a:p>
          </p:txBody>
        </p:sp>
        <p:sp>
          <p:nvSpPr>
            <p:cNvPr id="834" name="Google Shape;834;p32"/>
            <p:cNvSpPr txBox="1"/>
            <p:nvPr/>
          </p:nvSpPr>
          <p:spPr>
            <a:xfrm>
              <a:off x="22743" y="83096"/>
              <a:ext cx="100069" cy="140246"/>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5" name="Google Shape;835;p32"/>
          <p:cNvGrpSpPr/>
          <p:nvPr/>
        </p:nvGrpSpPr>
        <p:grpSpPr>
          <a:xfrm rot="10800000">
            <a:off x="5522489" y="5120746"/>
            <a:ext cx="299302" cy="494579"/>
            <a:chOff x="0" y="0"/>
            <a:chExt cx="145555" cy="240521"/>
          </a:xfrm>
        </p:grpSpPr>
        <p:sp>
          <p:nvSpPr>
            <p:cNvPr id="836" name="Google Shape;836;p32"/>
            <p:cNvSpPr/>
            <p:nvPr/>
          </p:nvSpPr>
          <p:spPr>
            <a:xfrm>
              <a:off x="0" y="0"/>
              <a:ext cx="145555" cy="240521"/>
            </a:xfrm>
            <a:custGeom>
              <a:avLst/>
              <a:gdLst/>
              <a:ahLst/>
              <a:cxnLst/>
              <a:rect l="l" t="t" r="r" b="b"/>
              <a:pathLst>
                <a:path w="145555" h="240521" extrusionOk="0">
                  <a:moveTo>
                    <a:pt x="72777" y="0"/>
                  </a:moveTo>
                  <a:lnTo>
                    <a:pt x="145555" y="240521"/>
                  </a:lnTo>
                  <a:lnTo>
                    <a:pt x="0" y="240521"/>
                  </a:lnTo>
                  <a:lnTo>
                    <a:pt x="72777" y="0"/>
                  </a:lnTo>
                  <a:close/>
                </a:path>
              </a:pathLst>
            </a:custGeom>
            <a:solidFill>
              <a:srgbClr val="656464"/>
            </a:solidFill>
            <a:ln>
              <a:noFill/>
            </a:ln>
          </p:spPr>
          <p:txBody>
            <a:bodyPr/>
            <a:lstStyle/>
            <a:p>
              <a:endParaRPr lang="x-none"/>
            </a:p>
          </p:txBody>
        </p:sp>
        <p:sp>
          <p:nvSpPr>
            <p:cNvPr id="837" name="Google Shape;837;p32"/>
            <p:cNvSpPr txBox="1"/>
            <p:nvPr/>
          </p:nvSpPr>
          <p:spPr>
            <a:xfrm>
              <a:off x="22743" y="83096"/>
              <a:ext cx="100069" cy="140246"/>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8" name="Google Shape;838;p32"/>
          <p:cNvGrpSpPr/>
          <p:nvPr/>
        </p:nvGrpSpPr>
        <p:grpSpPr>
          <a:xfrm rot="10800000">
            <a:off x="5080312" y="5120746"/>
            <a:ext cx="299302" cy="494579"/>
            <a:chOff x="0" y="0"/>
            <a:chExt cx="145555" cy="240521"/>
          </a:xfrm>
        </p:grpSpPr>
        <p:sp>
          <p:nvSpPr>
            <p:cNvPr id="839" name="Google Shape;839;p32"/>
            <p:cNvSpPr/>
            <p:nvPr/>
          </p:nvSpPr>
          <p:spPr>
            <a:xfrm>
              <a:off x="0" y="0"/>
              <a:ext cx="145555" cy="240521"/>
            </a:xfrm>
            <a:custGeom>
              <a:avLst/>
              <a:gdLst/>
              <a:ahLst/>
              <a:cxnLst/>
              <a:rect l="l" t="t" r="r" b="b"/>
              <a:pathLst>
                <a:path w="145555" h="240521" extrusionOk="0">
                  <a:moveTo>
                    <a:pt x="72777" y="0"/>
                  </a:moveTo>
                  <a:lnTo>
                    <a:pt x="145555" y="240521"/>
                  </a:lnTo>
                  <a:lnTo>
                    <a:pt x="0" y="240521"/>
                  </a:lnTo>
                  <a:lnTo>
                    <a:pt x="72777" y="0"/>
                  </a:lnTo>
                  <a:close/>
                </a:path>
              </a:pathLst>
            </a:custGeom>
            <a:solidFill>
              <a:srgbClr val="656464"/>
            </a:solidFill>
            <a:ln>
              <a:noFill/>
            </a:ln>
          </p:spPr>
          <p:txBody>
            <a:bodyPr/>
            <a:lstStyle/>
            <a:p>
              <a:endParaRPr lang="x-none"/>
            </a:p>
          </p:txBody>
        </p:sp>
        <p:sp>
          <p:nvSpPr>
            <p:cNvPr id="840" name="Google Shape;840;p32"/>
            <p:cNvSpPr txBox="1"/>
            <p:nvPr/>
          </p:nvSpPr>
          <p:spPr>
            <a:xfrm>
              <a:off x="22743" y="83096"/>
              <a:ext cx="100069" cy="140246"/>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41" name="Google Shape;841;p32"/>
          <p:cNvGrpSpPr/>
          <p:nvPr/>
        </p:nvGrpSpPr>
        <p:grpSpPr>
          <a:xfrm rot="10800000">
            <a:off x="4638136" y="5120746"/>
            <a:ext cx="299302" cy="494579"/>
            <a:chOff x="0" y="0"/>
            <a:chExt cx="145555" cy="240521"/>
          </a:xfrm>
        </p:grpSpPr>
        <p:sp>
          <p:nvSpPr>
            <p:cNvPr id="842" name="Google Shape;842;p32"/>
            <p:cNvSpPr/>
            <p:nvPr/>
          </p:nvSpPr>
          <p:spPr>
            <a:xfrm>
              <a:off x="0" y="0"/>
              <a:ext cx="145555" cy="240521"/>
            </a:xfrm>
            <a:custGeom>
              <a:avLst/>
              <a:gdLst/>
              <a:ahLst/>
              <a:cxnLst/>
              <a:rect l="l" t="t" r="r" b="b"/>
              <a:pathLst>
                <a:path w="145555" h="240521" extrusionOk="0">
                  <a:moveTo>
                    <a:pt x="72777" y="0"/>
                  </a:moveTo>
                  <a:lnTo>
                    <a:pt x="145555" y="240521"/>
                  </a:lnTo>
                  <a:lnTo>
                    <a:pt x="0" y="240521"/>
                  </a:lnTo>
                  <a:lnTo>
                    <a:pt x="72777" y="0"/>
                  </a:lnTo>
                  <a:close/>
                </a:path>
              </a:pathLst>
            </a:custGeom>
            <a:solidFill>
              <a:srgbClr val="656464"/>
            </a:solidFill>
            <a:ln>
              <a:noFill/>
            </a:ln>
          </p:spPr>
          <p:txBody>
            <a:bodyPr/>
            <a:lstStyle/>
            <a:p>
              <a:endParaRPr lang="x-none"/>
            </a:p>
          </p:txBody>
        </p:sp>
        <p:sp>
          <p:nvSpPr>
            <p:cNvPr id="843" name="Google Shape;843;p32"/>
            <p:cNvSpPr txBox="1"/>
            <p:nvPr/>
          </p:nvSpPr>
          <p:spPr>
            <a:xfrm>
              <a:off x="22743" y="83096"/>
              <a:ext cx="100069" cy="140246"/>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44" name="Google Shape;844;p32"/>
          <p:cNvGrpSpPr/>
          <p:nvPr/>
        </p:nvGrpSpPr>
        <p:grpSpPr>
          <a:xfrm rot="10800000">
            <a:off x="549564" y="8184542"/>
            <a:ext cx="6673273" cy="1130733"/>
            <a:chOff x="0" y="-28575"/>
            <a:chExt cx="3289905" cy="557448"/>
          </a:xfrm>
        </p:grpSpPr>
        <p:sp>
          <p:nvSpPr>
            <p:cNvPr id="845" name="Google Shape;845;p32"/>
            <p:cNvSpPr/>
            <p:nvPr/>
          </p:nvSpPr>
          <p:spPr>
            <a:xfrm>
              <a:off x="0" y="0"/>
              <a:ext cx="3289905" cy="528873"/>
            </a:xfrm>
            <a:custGeom>
              <a:avLst/>
              <a:gdLst/>
              <a:ahLst/>
              <a:cxnLst/>
              <a:rect l="l" t="t" r="r" b="b"/>
              <a:pathLst>
                <a:path w="3289905" h="528873" extrusionOk="0">
                  <a:moveTo>
                    <a:pt x="0" y="0"/>
                  </a:moveTo>
                  <a:lnTo>
                    <a:pt x="3289905" y="0"/>
                  </a:lnTo>
                  <a:lnTo>
                    <a:pt x="3289905" y="528873"/>
                  </a:lnTo>
                  <a:lnTo>
                    <a:pt x="0" y="528873"/>
                  </a:lnTo>
                  <a:close/>
                </a:path>
              </a:pathLst>
            </a:custGeom>
            <a:solidFill>
              <a:srgbClr val="FAD647"/>
            </a:solidFill>
            <a:ln w="28575" cap="sq" cmpd="sng">
              <a:solidFill>
                <a:srgbClr val="000000"/>
              </a:solidFill>
              <a:prstDash val="solid"/>
              <a:miter lim="8000"/>
              <a:headEnd type="none" w="sm" len="sm"/>
              <a:tailEnd type="none" w="sm" len="sm"/>
            </a:ln>
          </p:spPr>
          <p:txBody>
            <a:bodyPr/>
            <a:lstStyle/>
            <a:p>
              <a:endParaRPr lang="x-none"/>
            </a:p>
          </p:txBody>
        </p:sp>
        <p:sp>
          <p:nvSpPr>
            <p:cNvPr id="846" name="Google Shape;846;p32"/>
            <p:cNvSpPr txBox="1"/>
            <p:nvPr/>
          </p:nvSpPr>
          <p:spPr>
            <a:xfrm>
              <a:off x="0" y="-28575"/>
              <a:ext cx="3289905" cy="557448"/>
            </a:xfrm>
            <a:prstGeom prst="rect">
              <a:avLst/>
            </a:prstGeom>
            <a:noFill/>
            <a:ln>
              <a:noFill/>
            </a:ln>
          </p:spPr>
          <p:txBody>
            <a:bodyPr spcFirstLastPara="1" wrap="square" lIns="36925" tIns="36925" rIns="36925" bIns="36925"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847" name="Google Shape;847;p32"/>
          <p:cNvCxnSpPr/>
          <p:nvPr/>
        </p:nvCxnSpPr>
        <p:spPr>
          <a:xfrm>
            <a:off x="6433213" y="8232235"/>
            <a:ext cx="0" cy="1048925"/>
          </a:xfrm>
          <a:prstGeom prst="straightConnector1">
            <a:avLst/>
          </a:prstGeom>
          <a:noFill/>
          <a:ln w="19050" cap="flat" cmpd="sng">
            <a:solidFill>
              <a:srgbClr val="000000"/>
            </a:solidFill>
            <a:prstDash val="lgDash"/>
            <a:round/>
            <a:headEnd type="none" w="sm" len="sm"/>
            <a:tailEnd type="none" w="sm" len="sm"/>
          </a:ln>
        </p:spPr>
      </p:cxnSp>
      <p:grpSp>
        <p:nvGrpSpPr>
          <p:cNvPr id="848" name="Google Shape;848;p32"/>
          <p:cNvGrpSpPr/>
          <p:nvPr/>
        </p:nvGrpSpPr>
        <p:grpSpPr>
          <a:xfrm>
            <a:off x="3303072" y="6936707"/>
            <a:ext cx="1166257" cy="2203192"/>
            <a:chOff x="0" y="-28575"/>
            <a:chExt cx="406538" cy="767997"/>
          </a:xfrm>
        </p:grpSpPr>
        <p:sp>
          <p:nvSpPr>
            <p:cNvPr id="849" name="Google Shape;849;p32"/>
            <p:cNvSpPr/>
            <p:nvPr/>
          </p:nvSpPr>
          <p:spPr>
            <a:xfrm>
              <a:off x="0" y="0"/>
              <a:ext cx="406538" cy="739422"/>
            </a:xfrm>
            <a:custGeom>
              <a:avLst/>
              <a:gdLst/>
              <a:ahLst/>
              <a:cxnLst/>
              <a:rect l="l" t="t" r="r" b="b"/>
              <a:pathLst>
                <a:path w="406538" h="739422" extrusionOk="0">
                  <a:moveTo>
                    <a:pt x="0" y="0"/>
                  </a:moveTo>
                  <a:lnTo>
                    <a:pt x="406538" y="0"/>
                  </a:lnTo>
                  <a:lnTo>
                    <a:pt x="406538" y="739422"/>
                  </a:lnTo>
                  <a:lnTo>
                    <a:pt x="0" y="739422"/>
                  </a:lnTo>
                  <a:close/>
                </a:path>
              </a:pathLst>
            </a:custGeom>
            <a:solidFill>
              <a:srgbClr val="FAD647"/>
            </a:solidFill>
            <a:ln>
              <a:noFill/>
            </a:ln>
          </p:spPr>
          <p:txBody>
            <a:bodyPr/>
            <a:lstStyle/>
            <a:p>
              <a:endParaRPr lang="x-none"/>
            </a:p>
          </p:txBody>
        </p:sp>
        <p:sp>
          <p:nvSpPr>
            <p:cNvPr id="850" name="Google Shape;850;p32"/>
            <p:cNvSpPr txBox="1"/>
            <p:nvPr/>
          </p:nvSpPr>
          <p:spPr>
            <a:xfrm>
              <a:off x="0" y="-28575"/>
              <a:ext cx="406538" cy="767997"/>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51" name="Google Shape;851;p32"/>
          <p:cNvSpPr/>
          <p:nvPr/>
        </p:nvSpPr>
        <p:spPr>
          <a:xfrm>
            <a:off x="3055029" y="6382460"/>
            <a:ext cx="1662342" cy="1613140"/>
          </a:xfrm>
          <a:custGeom>
            <a:avLst/>
            <a:gdLst/>
            <a:ahLst/>
            <a:cxnLst/>
            <a:rect l="l" t="t" r="r" b="b"/>
            <a:pathLst>
              <a:path w="1662342" h="1613140" extrusionOk="0">
                <a:moveTo>
                  <a:pt x="0" y="0"/>
                </a:moveTo>
                <a:lnTo>
                  <a:pt x="1662342" y="0"/>
                </a:lnTo>
                <a:lnTo>
                  <a:pt x="1662342" y="1613140"/>
                </a:lnTo>
                <a:lnTo>
                  <a:pt x="0" y="1613140"/>
                </a:lnTo>
                <a:lnTo>
                  <a:pt x="0" y="0"/>
                </a:lnTo>
                <a:close/>
              </a:path>
            </a:pathLst>
          </a:custGeom>
          <a:blipFill rotWithShape="1">
            <a:blip r:embed="rId5">
              <a:alphaModFix/>
            </a:blip>
            <a:stretch>
              <a:fillRect/>
            </a:stretch>
          </a:blipFill>
          <a:ln>
            <a:noFill/>
          </a:ln>
        </p:spPr>
        <p:txBody>
          <a:bodyPr/>
          <a:lstStyle/>
          <a:p>
            <a:endParaRPr lang="x-none"/>
          </a:p>
        </p:txBody>
      </p:sp>
      <p:grpSp>
        <p:nvGrpSpPr>
          <p:cNvPr id="852" name="Google Shape;852;p32"/>
          <p:cNvGrpSpPr/>
          <p:nvPr/>
        </p:nvGrpSpPr>
        <p:grpSpPr>
          <a:xfrm rot="5400000">
            <a:off x="3262998" y="7930711"/>
            <a:ext cx="341597" cy="261451"/>
            <a:chOff x="0" y="0"/>
            <a:chExt cx="414829" cy="317500"/>
          </a:xfrm>
        </p:grpSpPr>
        <p:sp>
          <p:nvSpPr>
            <p:cNvPr id="853" name="Google Shape;853;p32"/>
            <p:cNvSpPr/>
            <p:nvPr/>
          </p:nvSpPr>
          <p:spPr>
            <a:xfrm>
              <a:off x="0" y="0"/>
              <a:ext cx="414829" cy="317500"/>
            </a:xfrm>
            <a:custGeom>
              <a:avLst/>
              <a:gdLst/>
              <a:ahLst/>
              <a:cxnLst/>
              <a:rect l="l" t="t" r="r" b="b"/>
              <a:pathLst>
                <a:path w="414829" h="317500" extrusionOk="0">
                  <a:moveTo>
                    <a:pt x="138351" y="19070"/>
                  </a:moveTo>
                  <a:cubicBezTo>
                    <a:pt x="159549" y="7556"/>
                    <a:pt x="183796" y="0"/>
                    <a:pt x="207526" y="0"/>
                  </a:cubicBezTo>
                  <a:cubicBezTo>
                    <a:pt x="231257" y="0"/>
                    <a:pt x="254091" y="6476"/>
                    <a:pt x="275134" y="17990"/>
                  </a:cubicBezTo>
                  <a:cubicBezTo>
                    <a:pt x="275583" y="18350"/>
                    <a:pt x="276030" y="18350"/>
                    <a:pt x="276478" y="18710"/>
                  </a:cubicBezTo>
                  <a:cubicBezTo>
                    <a:pt x="355503" y="64765"/>
                    <a:pt x="413709" y="186379"/>
                    <a:pt x="414829" y="317500"/>
                  </a:cubicBezTo>
                  <a:lnTo>
                    <a:pt x="414829" y="317500"/>
                  </a:lnTo>
                  <a:lnTo>
                    <a:pt x="0" y="317500"/>
                  </a:lnTo>
                  <a:lnTo>
                    <a:pt x="0" y="317500"/>
                  </a:lnTo>
                  <a:cubicBezTo>
                    <a:pt x="1119" y="185660"/>
                    <a:pt x="58430" y="64045"/>
                    <a:pt x="138351" y="19070"/>
                  </a:cubicBezTo>
                  <a:close/>
                </a:path>
              </a:pathLst>
            </a:custGeom>
            <a:solidFill>
              <a:srgbClr val="874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txBox="1"/>
            <p:nvPr/>
          </p:nvSpPr>
          <p:spPr>
            <a:xfrm>
              <a:off x="0" y="98425"/>
              <a:ext cx="414829" cy="219075"/>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55" name="Google Shape;855;p32"/>
          <p:cNvGrpSpPr/>
          <p:nvPr/>
        </p:nvGrpSpPr>
        <p:grpSpPr>
          <a:xfrm rot="-5400000">
            <a:off x="4167804" y="7948566"/>
            <a:ext cx="341597" cy="261451"/>
            <a:chOff x="0" y="0"/>
            <a:chExt cx="414829" cy="317500"/>
          </a:xfrm>
        </p:grpSpPr>
        <p:sp>
          <p:nvSpPr>
            <p:cNvPr id="856" name="Google Shape;856;p32"/>
            <p:cNvSpPr/>
            <p:nvPr/>
          </p:nvSpPr>
          <p:spPr>
            <a:xfrm>
              <a:off x="0" y="0"/>
              <a:ext cx="414829" cy="317500"/>
            </a:xfrm>
            <a:custGeom>
              <a:avLst/>
              <a:gdLst/>
              <a:ahLst/>
              <a:cxnLst/>
              <a:rect l="l" t="t" r="r" b="b"/>
              <a:pathLst>
                <a:path w="414829" h="317500" extrusionOk="0">
                  <a:moveTo>
                    <a:pt x="138351" y="19070"/>
                  </a:moveTo>
                  <a:cubicBezTo>
                    <a:pt x="159549" y="7556"/>
                    <a:pt x="183796" y="0"/>
                    <a:pt x="207526" y="0"/>
                  </a:cubicBezTo>
                  <a:cubicBezTo>
                    <a:pt x="231257" y="0"/>
                    <a:pt x="254091" y="6476"/>
                    <a:pt x="275134" y="17990"/>
                  </a:cubicBezTo>
                  <a:cubicBezTo>
                    <a:pt x="275583" y="18350"/>
                    <a:pt x="276030" y="18350"/>
                    <a:pt x="276478" y="18710"/>
                  </a:cubicBezTo>
                  <a:cubicBezTo>
                    <a:pt x="355503" y="64765"/>
                    <a:pt x="413709" y="186379"/>
                    <a:pt x="414829" y="317500"/>
                  </a:cubicBezTo>
                  <a:lnTo>
                    <a:pt x="414829" y="317500"/>
                  </a:lnTo>
                  <a:lnTo>
                    <a:pt x="0" y="317500"/>
                  </a:lnTo>
                  <a:lnTo>
                    <a:pt x="0" y="317500"/>
                  </a:lnTo>
                  <a:cubicBezTo>
                    <a:pt x="1119" y="185660"/>
                    <a:pt x="58430" y="64045"/>
                    <a:pt x="138351" y="19070"/>
                  </a:cubicBezTo>
                  <a:close/>
                </a:path>
              </a:pathLst>
            </a:custGeom>
            <a:solidFill>
              <a:srgbClr val="874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txBox="1"/>
            <p:nvPr/>
          </p:nvSpPr>
          <p:spPr>
            <a:xfrm>
              <a:off x="0" y="98425"/>
              <a:ext cx="414829" cy="219075"/>
            </a:xfrm>
            <a:prstGeom prst="rect">
              <a:avLst/>
            </a:prstGeom>
            <a:noFill/>
            <a:ln>
              <a:noFill/>
            </a:ln>
          </p:spPr>
          <p:txBody>
            <a:bodyPr spcFirstLastPara="1" wrap="square" lIns="50800" tIns="50800" rIns="50800" bIns="50800"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58" name="Google Shape;858;p32"/>
          <p:cNvSpPr/>
          <p:nvPr/>
        </p:nvSpPr>
        <p:spPr>
          <a:xfrm rot="-537891">
            <a:off x="2478451" y="8598456"/>
            <a:ext cx="535733" cy="453912"/>
          </a:xfrm>
          <a:custGeom>
            <a:avLst/>
            <a:gdLst/>
            <a:ahLst/>
            <a:cxnLst/>
            <a:rect l="l" t="t" r="r" b="b"/>
            <a:pathLst>
              <a:path w="535733" h="453912" extrusionOk="0">
                <a:moveTo>
                  <a:pt x="0" y="0"/>
                </a:moveTo>
                <a:lnTo>
                  <a:pt x="535733" y="0"/>
                </a:lnTo>
                <a:lnTo>
                  <a:pt x="535733" y="453912"/>
                </a:lnTo>
                <a:lnTo>
                  <a:pt x="0" y="453912"/>
                </a:lnTo>
                <a:lnTo>
                  <a:pt x="0" y="0"/>
                </a:lnTo>
                <a:close/>
              </a:path>
            </a:pathLst>
          </a:custGeom>
          <a:blipFill rotWithShape="1">
            <a:blip r:embed="rId6">
              <a:alphaModFix/>
            </a:blip>
            <a:stretch>
              <a:fillRect/>
            </a:stretch>
          </a:blipFill>
          <a:ln>
            <a:noFill/>
          </a:ln>
        </p:spPr>
        <p:txBody>
          <a:bodyPr/>
          <a:lstStyle/>
          <a:p>
            <a:endParaRPr lang="x-none"/>
          </a:p>
        </p:txBody>
      </p:sp>
      <p:sp>
        <p:nvSpPr>
          <p:cNvPr id="859" name="Google Shape;859;p32"/>
          <p:cNvSpPr/>
          <p:nvPr/>
        </p:nvSpPr>
        <p:spPr>
          <a:xfrm rot="-537891" flipH="1">
            <a:off x="4619432" y="8289059"/>
            <a:ext cx="535733" cy="453912"/>
          </a:xfrm>
          <a:custGeom>
            <a:avLst/>
            <a:gdLst/>
            <a:ahLst/>
            <a:cxnLst/>
            <a:rect l="l" t="t" r="r" b="b"/>
            <a:pathLst>
              <a:path w="535733" h="453912" extrusionOk="0">
                <a:moveTo>
                  <a:pt x="535733" y="0"/>
                </a:moveTo>
                <a:lnTo>
                  <a:pt x="0" y="0"/>
                </a:lnTo>
                <a:lnTo>
                  <a:pt x="0" y="453912"/>
                </a:lnTo>
                <a:lnTo>
                  <a:pt x="535733" y="453912"/>
                </a:lnTo>
                <a:lnTo>
                  <a:pt x="535733" y="0"/>
                </a:lnTo>
                <a:close/>
              </a:path>
            </a:pathLst>
          </a:custGeom>
          <a:blipFill rotWithShape="1">
            <a:blip r:embed="rId6">
              <a:alphaModFix/>
            </a:blip>
            <a:stretch>
              <a:fillRect/>
            </a:stretch>
          </a:blipFill>
          <a:ln>
            <a:noFill/>
          </a:ln>
        </p:spPr>
        <p:txBody>
          <a:bodyPr/>
          <a:lstStyle/>
          <a:p>
            <a:endParaRPr lang="x-none"/>
          </a:p>
        </p:txBody>
      </p:sp>
      <p:sp>
        <p:nvSpPr>
          <p:cNvPr id="860" name="Google Shape;860;p32"/>
          <p:cNvSpPr/>
          <p:nvPr/>
        </p:nvSpPr>
        <p:spPr>
          <a:xfrm>
            <a:off x="1372840" y="8680186"/>
            <a:ext cx="514954" cy="459713"/>
          </a:xfrm>
          <a:custGeom>
            <a:avLst/>
            <a:gdLst/>
            <a:ahLst/>
            <a:cxnLst/>
            <a:rect l="l" t="t" r="r" b="b"/>
            <a:pathLst>
              <a:path w="514954" h="459713" extrusionOk="0">
                <a:moveTo>
                  <a:pt x="0" y="0"/>
                </a:moveTo>
                <a:lnTo>
                  <a:pt x="514954" y="0"/>
                </a:lnTo>
                <a:lnTo>
                  <a:pt x="514954" y="459714"/>
                </a:lnTo>
                <a:lnTo>
                  <a:pt x="0" y="459714"/>
                </a:lnTo>
                <a:lnTo>
                  <a:pt x="0" y="0"/>
                </a:lnTo>
                <a:close/>
              </a:path>
            </a:pathLst>
          </a:custGeom>
          <a:blipFill rotWithShape="1">
            <a:blip r:embed="rId7">
              <a:alphaModFix/>
            </a:blip>
            <a:stretch>
              <a:fillRect/>
            </a:stretch>
          </a:blipFill>
          <a:ln>
            <a:noFill/>
          </a:ln>
        </p:spPr>
        <p:txBody>
          <a:bodyPr/>
          <a:lstStyle/>
          <a:p>
            <a:endParaRPr lang="x-none"/>
          </a:p>
        </p:txBody>
      </p:sp>
      <p:sp>
        <p:nvSpPr>
          <p:cNvPr id="861" name="Google Shape;861;p32"/>
          <p:cNvSpPr/>
          <p:nvPr/>
        </p:nvSpPr>
        <p:spPr>
          <a:xfrm>
            <a:off x="3628723" y="8322226"/>
            <a:ext cx="514954" cy="459713"/>
          </a:xfrm>
          <a:custGeom>
            <a:avLst/>
            <a:gdLst/>
            <a:ahLst/>
            <a:cxnLst/>
            <a:rect l="l" t="t" r="r" b="b"/>
            <a:pathLst>
              <a:path w="514954" h="459713" extrusionOk="0">
                <a:moveTo>
                  <a:pt x="0" y="0"/>
                </a:moveTo>
                <a:lnTo>
                  <a:pt x="514954" y="0"/>
                </a:lnTo>
                <a:lnTo>
                  <a:pt x="514954" y="459713"/>
                </a:lnTo>
                <a:lnTo>
                  <a:pt x="0" y="459713"/>
                </a:lnTo>
                <a:lnTo>
                  <a:pt x="0" y="0"/>
                </a:lnTo>
                <a:close/>
              </a:path>
            </a:pathLst>
          </a:custGeom>
          <a:blipFill rotWithShape="1">
            <a:blip r:embed="rId7">
              <a:alphaModFix/>
            </a:blip>
            <a:stretch>
              <a:fillRect/>
            </a:stretch>
          </a:blipFill>
          <a:ln>
            <a:noFill/>
          </a:ln>
        </p:spPr>
        <p:txBody>
          <a:bodyPr/>
          <a:lstStyle/>
          <a:p>
            <a:endParaRPr lang="x-none"/>
          </a:p>
        </p:txBody>
      </p:sp>
      <p:sp>
        <p:nvSpPr>
          <p:cNvPr id="862" name="Google Shape;862;p32"/>
          <p:cNvSpPr/>
          <p:nvPr/>
        </p:nvSpPr>
        <p:spPr>
          <a:xfrm>
            <a:off x="5187259" y="8781939"/>
            <a:ext cx="380809" cy="357960"/>
          </a:xfrm>
          <a:custGeom>
            <a:avLst/>
            <a:gdLst/>
            <a:ahLst/>
            <a:cxnLst/>
            <a:rect l="l" t="t" r="r" b="b"/>
            <a:pathLst>
              <a:path w="380809" h="357960" extrusionOk="0">
                <a:moveTo>
                  <a:pt x="0" y="0"/>
                </a:moveTo>
                <a:lnTo>
                  <a:pt x="380809" y="0"/>
                </a:lnTo>
                <a:lnTo>
                  <a:pt x="380809" y="357961"/>
                </a:lnTo>
                <a:lnTo>
                  <a:pt x="0" y="357961"/>
                </a:lnTo>
                <a:lnTo>
                  <a:pt x="0" y="0"/>
                </a:lnTo>
                <a:close/>
              </a:path>
            </a:pathLst>
          </a:custGeom>
          <a:blipFill rotWithShape="1">
            <a:blip r:embed="rId8">
              <a:alphaModFix/>
            </a:blip>
            <a:stretch>
              <a:fillRect/>
            </a:stretch>
          </a:blipFill>
          <a:ln>
            <a:noFill/>
          </a:ln>
        </p:spPr>
        <p:txBody>
          <a:bodyPr/>
          <a:lstStyle/>
          <a:p>
            <a:endParaRPr lang="x-none"/>
          </a:p>
        </p:txBody>
      </p:sp>
      <p:sp>
        <p:nvSpPr>
          <p:cNvPr id="863" name="Google Shape;863;p32"/>
          <p:cNvSpPr/>
          <p:nvPr/>
        </p:nvSpPr>
        <p:spPr>
          <a:xfrm>
            <a:off x="1715879" y="8250090"/>
            <a:ext cx="473303" cy="444905"/>
          </a:xfrm>
          <a:custGeom>
            <a:avLst/>
            <a:gdLst/>
            <a:ahLst/>
            <a:cxnLst/>
            <a:rect l="l" t="t" r="r" b="b"/>
            <a:pathLst>
              <a:path w="473303" h="444905" extrusionOk="0">
                <a:moveTo>
                  <a:pt x="0" y="0"/>
                </a:moveTo>
                <a:lnTo>
                  <a:pt x="473303" y="0"/>
                </a:lnTo>
                <a:lnTo>
                  <a:pt x="473303" y="444905"/>
                </a:lnTo>
                <a:lnTo>
                  <a:pt x="0" y="444905"/>
                </a:lnTo>
                <a:lnTo>
                  <a:pt x="0" y="0"/>
                </a:lnTo>
                <a:close/>
              </a:path>
            </a:pathLst>
          </a:custGeom>
          <a:blipFill rotWithShape="1">
            <a:blip r:embed="rId8">
              <a:alphaModFix/>
            </a:blip>
            <a:stretch>
              <a:fillRect/>
            </a:stretch>
          </a:blipFill>
          <a:ln>
            <a:noFill/>
          </a:ln>
        </p:spPr>
        <p:txBody>
          <a:bodyPr/>
          <a:lstStyle/>
          <a:p>
            <a:endParaRPr lang="x-none"/>
          </a:p>
        </p:txBody>
      </p:sp>
      <p:sp>
        <p:nvSpPr>
          <p:cNvPr id="864" name="Google Shape;864;p32"/>
          <p:cNvSpPr/>
          <p:nvPr/>
        </p:nvSpPr>
        <p:spPr>
          <a:xfrm rot="-3791150">
            <a:off x="5678728" y="8379951"/>
            <a:ext cx="414598" cy="272127"/>
          </a:xfrm>
          <a:custGeom>
            <a:avLst/>
            <a:gdLst/>
            <a:ahLst/>
            <a:cxnLst/>
            <a:rect l="l" t="t" r="r" b="b"/>
            <a:pathLst>
              <a:path w="414598" h="272127" extrusionOk="0">
                <a:moveTo>
                  <a:pt x="0" y="0"/>
                </a:moveTo>
                <a:lnTo>
                  <a:pt x="414598" y="0"/>
                </a:lnTo>
                <a:lnTo>
                  <a:pt x="414598" y="272127"/>
                </a:lnTo>
                <a:lnTo>
                  <a:pt x="0" y="272127"/>
                </a:lnTo>
                <a:lnTo>
                  <a:pt x="0" y="0"/>
                </a:lnTo>
                <a:close/>
              </a:path>
            </a:pathLst>
          </a:custGeom>
          <a:blipFill rotWithShape="1">
            <a:blip r:embed="rId9">
              <a:alphaModFix/>
            </a:blip>
            <a:stretch>
              <a:fillRect/>
            </a:stretch>
          </a:blipFill>
          <a:ln>
            <a:noFill/>
          </a:ln>
        </p:spPr>
        <p:txBody>
          <a:bodyPr/>
          <a:lstStyle/>
          <a:p>
            <a:endParaRPr lang="x-none"/>
          </a:p>
        </p:txBody>
      </p:sp>
      <p:sp>
        <p:nvSpPr>
          <p:cNvPr id="865" name="Google Shape;865;p32"/>
          <p:cNvSpPr txBox="1"/>
          <p:nvPr/>
        </p:nvSpPr>
        <p:spPr>
          <a:xfrm rot="-5400000">
            <a:off x="6331686" y="2844071"/>
            <a:ext cx="1048925" cy="563616"/>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308" dirty="0"/>
              <a:t>LIPEȘTE AICI</a:t>
            </a:r>
            <a:endParaRPr dirty="0"/>
          </a:p>
        </p:txBody>
      </p:sp>
      <p:sp>
        <p:nvSpPr>
          <p:cNvPr id="866" name="Google Shape;866;p32"/>
          <p:cNvSpPr txBox="1"/>
          <p:nvPr/>
        </p:nvSpPr>
        <p:spPr>
          <a:xfrm>
            <a:off x="5678728" y="532129"/>
            <a:ext cx="1544108" cy="219099"/>
          </a:xfrm>
          <a:prstGeom prst="rect">
            <a:avLst/>
          </a:prstGeom>
          <a:noFill/>
          <a:ln>
            <a:noFill/>
          </a:ln>
        </p:spPr>
        <p:txBody>
          <a:bodyPr spcFirstLastPara="1" wrap="square" lIns="0" tIns="0" rIns="0" bIns="0" anchor="t" anchorCtr="0">
            <a:spAutoFit/>
          </a:bodyPr>
          <a:lstStyle/>
          <a:p>
            <a:pPr marL="0" marR="0" lvl="0" indent="0" algn="r" rtl="0">
              <a:lnSpc>
                <a:spcPct val="140019"/>
              </a:lnSpc>
              <a:spcBef>
                <a:spcPts val="0"/>
              </a:spcBef>
              <a:spcAft>
                <a:spcPts val="0"/>
              </a:spcAft>
              <a:buNone/>
            </a:pPr>
            <a:r>
              <a:rPr lang="en-US" sz="1017" b="1" i="0" u="none" strike="noStrike" cap="none" dirty="0">
                <a:solidFill>
                  <a:srgbClr val="000000"/>
                </a:solidFill>
                <a:latin typeface="Arial"/>
                <a:ea typeface="Arial"/>
                <a:cs typeface="Arial"/>
                <a:sym typeface="Arial"/>
              </a:rPr>
              <a:t>INSTRUCTIUNI</a:t>
            </a:r>
            <a:r>
              <a:rPr lang="en-US" sz="1017" b="0" i="0" u="none" strike="noStrike" cap="none" dirty="0">
                <a:solidFill>
                  <a:srgbClr val="000000"/>
                </a:solidFill>
                <a:latin typeface="Arial"/>
                <a:ea typeface="Arial"/>
                <a:cs typeface="Arial"/>
                <a:sym typeface="Arial"/>
              </a:rPr>
              <a:t>:</a:t>
            </a:r>
            <a:endParaRPr dirty="0"/>
          </a:p>
        </p:txBody>
      </p:sp>
      <p:sp>
        <p:nvSpPr>
          <p:cNvPr id="867" name="Google Shape;867;p32"/>
          <p:cNvSpPr txBox="1"/>
          <p:nvPr/>
        </p:nvSpPr>
        <p:spPr>
          <a:xfrm>
            <a:off x="5678728" y="736679"/>
            <a:ext cx="1544108" cy="438197"/>
          </a:xfrm>
          <a:prstGeom prst="rect">
            <a:avLst/>
          </a:prstGeom>
          <a:noFill/>
          <a:ln>
            <a:noFill/>
          </a:ln>
        </p:spPr>
        <p:txBody>
          <a:bodyPr spcFirstLastPara="1" wrap="square" lIns="0" tIns="0" rIns="0" bIns="0" anchor="t" anchorCtr="0">
            <a:spAutoFit/>
          </a:bodyPr>
          <a:lstStyle/>
          <a:p>
            <a:pPr marL="0" marR="0" lvl="0" indent="0" algn="r" rtl="0">
              <a:lnSpc>
                <a:spcPct val="140019"/>
              </a:lnSpc>
              <a:spcBef>
                <a:spcPts val="0"/>
              </a:spcBef>
              <a:spcAft>
                <a:spcPts val="0"/>
              </a:spcAft>
              <a:buNone/>
            </a:pPr>
            <a:r>
              <a:rPr lang="en-US" sz="1017" b="0" i="0" u="none" strike="noStrike" cap="none" dirty="0" err="1">
                <a:solidFill>
                  <a:srgbClr val="000000"/>
                </a:solidFill>
                <a:latin typeface="Arial"/>
                <a:ea typeface="Arial"/>
                <a:cs typeface="Arial"/>
                <a:sym typeface="Arial"/>
              </a:rPr>
              <a:t>Printează</a:t>
            </a:r>
            <a:r>
              <a:rPr lang="en-US" sz="1017" b="0" i="0" u="none" strike="noStrike" cap="none" dirty="0">
                <a:solidFill>
                  <a:srgbClr val="000000"/>
                </a:solidFill>
                <a:latin typeface="Arial"/>
                <a:ea typeface="Arial"/>
                <a:cs typeface="Arial"/>
                <a:sym typeface="Arial"/>
              </a:rPr>
              <a:t>, </a:t>
            </a:r>
            <a:r>
              <a:rPr lang="en-US" sz="1017" b="0" i="0" u="none" strike="noStrike" cap="none" dirty="0" err="1">
                <a:solidFill>
                  <a:srgbClr val="000000"/>
                </a:solidFill>
                <a:latin typeface="Arial"/>
                <a:ea typeface="Arial"/>
                <a:cs typeface="Arial"/>
                <a:sym typeface="Arial"/>
              </a:rPr>
              <a:t>decupează</a:t>
            </a:r>
            <a:r>
              <a:rPr lang="en-US" sz="1017" b="0" i="0" u="none" strike="noStrike" cap="none" dirty="0">
                <a:solidFill>
                  <a:srgbClr val="000000"/>
                </a:solidFill>
                <a:latin typeface="Arial"/>
                <a:ea typeface="Arial"/>
                <a:cs typeface="Arial"/>
                <a:sym typeface="Arial"/>
              </a:rPr>
              <a:t>, </a:t>
            </a:r>
            <a:r>
              <a:rPr lang="en-US" sz="1017" b="0" i="0" u="none" strike="noStrike" cap="none" dirty="0" err="1">
                <a:solidFill>
                  <a:srgbClr val="000000"/>
                </a:solidFill>
                <a:latin typeface="Arial"/>
                <a:ea typeface="Arial"/>
                <a:cs typeface="Arial"/>
                <a:sym typeface="Arial"/>
              </a:rPr>
              <a:t>lipește</a:t>
            </a:r>
            <a:r>
              <a:rPr lang="en-US" sz="1017" b="0" i="0" u="none" strike="noStrike" cap="none" dirty="0">
                <a:solidFill>
                  <a:srgbClr val="000000"/>
                </a:solidFill>
                <a:latin typeface="Arial"/>
                <a:ea typeface="Arial"/>
                <a:cs typeface="Arial"/>
                <a:sym typeface="Arial"/>
              </a:rPr>
              <a:t> </a:t>
            </a:r>
            <a:r>
              <a:rPr lang="en-US" sz="1017" b="0" i="0" u="none" strike="noStrike" cap="none" dirty="0" err="1">
                <a:solidFill>
                  <a:srgbClr val="000000"/>
                </a:solidFill>
                <a:latin typeface="Arial"/>
                <a:ea typeface="Arial"/>
                <a:cs typeface="Arial"/>
                <a:sym typeface="Arial"/>
              </a:rPr>
              <a:t>și</a:t>
            </a:r>
            <a:r>
              <a:rPr lang="en-US" sz="1017" b="0" i="0" u="none" strike="noStrike" cap="none" dirty="0">
                <a:solidFill>
                  <a:srgbClr val="000000"/>
                </a:solidFill>
                <a:latin typeface="Arial"/>
                <a:ea typeface="Arial"/>
                <a:cs typeface="Arial"/>
                <a:sym typeface="Arial"/>
              </a:rPr>
              <a:t>  </a:t>
            </a:r>
            <a:r>
              <a:rPr lang="en-US" sz="1017" b="0" i="0" u="none" strike="noStrike" cap="none" dirty="0" err="1">
                <a:solidFill>
                  <a:srgbClr val="000000"/>
                </a:solidFill>
                <a:latin typeface="Arial"/>
                <a:ea typeface="Arial"/>
                <a:cs typeface="Arial"/>
                <a:sym typeface="Arial"/>
              </a:rPr>
              <a:t>joacă-te</a:t>
            </a:r>
            <a:endParaRPr dirty="0"/>
          </a:p>
        </p:txBody>
      </p:sp>
      <p:sp>
        <p:nvSpPr>
          <p:cNvPr id="868" name="Google Shape;868;p32"/>
          <p:cNvSpPr txBox="1"/>
          <p:nvPr/>
        </p:nvSpPr>
        <p:spPr>
          <a:xfrm>
            <a:off x="549564" y="208666"/>
            <a:ext cx="3959101" cy="1569660"/>
          </a:xfrm>
          <a:prstGeom prst="rect">
            <a:avLst/>
          </a:prstGeom>
          <a:noFill/>
          <a:ln>
            <a:noFill/>
          </a:ln>
        </p:spPr>
        <p:txBody>
          <a:bodyPr spcFirstLastPara="1" wrap="square" lIns="0" tIns="0" rIns="0" bIns="0" anchor="t" anchorCtr="0">
            <a:spAutoFit/>
          </a:bodyPr>
          <a:lstStyle/>
          <a:p>
            <a:pPr marL="0" marR="0" lvl="0" indent="0" algn="ctr" rtl="0">
              <a:lnSpc>
                <a:spcPct val="140049"/>
              </a:lnSpc>
              <a:spcBef>
                <a:spcPts val="0"/>
              </a:spcBef>
              <a:spcAft>
                <a:spcPts val="0"/>
              </a:spcAft>
              <a:buNone/>
            </a:pPr>
            <a:r>
              <a:rPr lang="en-US" sz="3643" b="0" i="0" u="none" strike="noStrike" cap="none" dirty="0" err="1">
                <a:solidFill>
                  <a:srgbClr val="000000"/>
                </a:solidFill>
                <a:latin typeface="Anton"/>
                <a:ea typeface="Anton"/>
                <a:cs typeface="Anton"/>
                <a:sym typeface="Anton"/>
              </a:rPr>
              <a:t>Animale</a:t>
            </a:r>
            <a:r>
              <a:rPr lang="en-US" sz="3643" b="0" i="0" u="none" strike="noStrike" cap="none" dirty="0">
                <a:solidFill>
                  <a:srgbClr val="000000"/>
                </a:solidFill>
                <a:latin typeface="Anton"/>
                <a:ea typeface="Anton"/>
                <a:cs typeface="Anton"/>
                <a:sym typeface="Anton"/>
              </a:rPr>
              <a:t> din Safari </a:t>
            </a:r>
          </a:p>
          <a:p>
            <a:pPr marL="0" marR="0" lvl="0" indent="0" algn="ctr" rtl="0">
              <a:lnSpc>
                <a:spcPct val="140049"/>
              </a:lnSpc>
              <a:spcBef>
                <a:spcPts val="0"/>
              </a:spcBef>
              <a:spcAft>
                <a:spcPts val="0"/>
              </a:spcAft>
              <a:buNone/>
            </a:pPr>
            <a:r>
              <a:rPr lang="en-US" sz="3643" b="0" i="0" u="none" strike="noStrike" cap="none" dirty="0">
                <a:solidFill>
                  <a:srgbClr val="000000"/>
                </a:solidFill>
                <a:latin typeface="Anton"/>
                <a:ea typeface="Anton"/>
                <a:cs typeface="Anton"/>
                <a:sym typeface="Anton"/>
              </a:rPr>
              <a:t>de </a:t>
            </a:r>
            <a:r>
              <a:rPr lang="en-US" sz="3643" b="0" i="0" u="none" strike="noStrike" cap="none" dirty="0" err="1">
                <a:solidFill>
                  <a:srgbClr val="000000"/>
                </a:solidFill>
                <a:latin typeface="Anton"/>
                <a:ea typeface="Anton"/>
                <a:cs typeface="Anton"/>
                <a:sym typeface="Anton"/>
              </a:rPr>
              <a:t>hârtie</a:t>
            </a:r>
            <a:endParaRPr dirty="0"/>
          </a:p>
        </p:txBody>
      </p:sp>
      <p:sp>
        <p:nvSpPr>
          <p:cNvPr id="869" name="Google Shape;869;p32"/>
          <p:cNvSpPr txBox="1"/>
          <p:nvPr/>
        </p:nvSpPr>
        <p:spPr>
          <a:xfrm rot="-5400000">
            <a:off x="6331686" y="8413972"/>
            <a:ext cx="1048925" cy="563616"/>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308" dirty="0"/>
              <a:t>LIPEȘTE AICI</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grpSp>
        <p:nvGrpSpPr>
          <p:cNvPr id="874" name="Google Shape;874;p33"/>
          <p:cNvGrpSpPr/>
          <p:nvPr/>
        </p:nvGrpSpPr>
        <p:grpSpPr>
          <a:xfrm rot="10800000">
            <a:off x="549564" y="1820367"/>
            <a:ext cx="6673273" cy="1130733"/>
            <a:chOff x="0" y="-28575"/>
            <a:chExt cx="3289905" cy="557448"/>
          </a:xfrm>
        </p:grpSpPr>
        <p:sp>
          <p:nvSpPr>
            <p:cNvPr id="875" name="Google Shape;875;p33"/>
            <p:cNvSpPr/>
            <p:nvPr/>
          </p:nvSpPr>
          <p:spPr>
            <a:xfrm>
              <a:off x="0" y="0"/>
              <a:ext cx="3289905" cy="528873"/>
            </a:xfrm>
            <a:custGeom>
              <a:avLst/>
              <a:gdLst/>
              <a:ahLst/>
              <a:cxnLst/>
              <a:rect l="l" t="t" r="r" b="b"/>
              <a:pathLst>
                <a:path w="3289905" h="528873" extrusionOk="0">
                  <a:moveTo>
                    <a:pt x="0" y="0"/>
                  </a:moveTo>
                  <a:lnTo>
                    <a:pt x="3289905" y="0"/>
                  </a:lnTo>
                  <a:lnTo>
                    <a:pt x="3289905" y="528873"/>
                  </a:lnTo>
                  <a:lnTo>
                    <a:pt x="0" y="528873"/>
                  </a:lnTo>
                  <a:close/>
                </a:path>
              </a:pathLst>
            </a:custGeom>
            <a:solidFill>
              <a:srgbClr val="5C3118"/>
            </a:solidFill>
            <a:ln w="28575" cap="sq" cmpd="sng">
              <a:solidFill>
                <a:srgbClr val="000000"/>
              </a:solidFill>
              <a:prstDash val="solid"/>
              <a:miter lim="8000"/>
              <a:headEnd type="none" w="sm" len="sm"/>
              <a:tailEnd type="none" w="sm" len="sm"/>
            </a:ln>
          </p:spPr>
          <p:txBody>
            <a:bodyPr/>
            <a:lstStyle/>
            <a:p>
              <a:endParaRPr lang="x-none"/>
            </a:p>
          </p:txBody>
        </p:sp>
        <p:sp>
          <p:nvSpPr>
            <p:cNvPr id="876" name="Google Shape;876;p33"/>
            <p:cNvSpPr txBox="1"/>
            <p:nvPr/>
          </p:nvSpPr>
          <p:spPr>
            <a:xfrm>
              <a:off x="0" y="-28575"/>
              <a:ext cx="3289905" cy="557448"/>
            </a:xfrm>
            <a:prstGeom prst="rect">
              <a:avLst/>
            </a:prstGeom>
            <a:noFill/>
            <a:ln>
              <a:noFill/>
            </a:ln>
          </p:spPr>
          <p:txBody>
            <a:bodyPr spcFirstLastPara="1" wrap="square" lIns="36925" tIns="36925" rIns="36925" bIns="36925"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877" name="Google Shape;877;p33"/>
          <p:cNvCxnSpPr/>
          <p:nvPr/>
        </p:nvCxnSpPr>
        <p:spPr>
          <a:xfrm>
            <a:off x="6433213" y="1844213"/>
            <a:ext cx="0" cy="1048925"/>
          </a:xfrm>
          <a:prstGeom prst="straightConnector1">
            <a:avLst/>
          </a:prstGeom>
          <a:noFill/>
          <a:ln w="19050" cap="flat" cmpd="sng">
            <a:solidFill>
              <a:srgbClr val="000000"/>
            </a:solidFill>
            <a:prstDash val="lgDash"/>
            <a:round/>
            <a:headEnd type="none" w="sm" len="sm"/>
            <a:tailEnd type="none" w="sm" len="sm"/>
          </a:ln>
        </p:spPr>
      </p:cxnSp>
      <p:grpSp>
        <p:nvGrpSpPr>
          <p:cNvPr id="878" name="Google Shape;878;p33"/>
          <p:cNvGrpSpPr/>
          <p:nvPr/>
        </p:nvGrpSpPr>
        <p:grpSpPr>
          <a:xfrm rot="10800000">
            <a:off x="549564" y="4660661"/>
            <a:ext cx="6673273" cy="1130733"/>
            <a:chOff x="0" y="-28575"/>
            <a:chExt cx="3289905" cy="557448"/>
          </a:xfrm>
        </p:grpSpPr>
        <p:sp>
          <p:nvSpPr>
            <p:cNvPr id="879" name="Google Shape;879;p33"/>
            <p:cNvSpPr/>
            <p:nvPr/>
          </p:nvSpPr>
          <p:spPr>
            <a:xfrm>
              <a:off x="0" y="0"/>
              <a:ext cx="3289905" cy="528873"/>
            </a:xfrm>
            <a:custGeom>
              <a:avLst/>
              <a:gdLst/>
              <a:ahLst/>
              <a:cxnLst/>
              <a:rect l="l" t="t" r="r" b="b"/>
              <a:pathLst>
                <a:path w="3289905" h="528873" extrusionOk="0">
                  <a:moveTo>
                    <a:pt x="0" y="0"/>
                  </a:moveTo>
                  <a:lnTo>
                    <a:pt x="3289905" y="0"/>
                  </a:lnTo>
                  <a:lnTo>
                    <a:pt x="3289905" y="528873"/>
                  </a:lnTo>
                  <a:lnTo>
                    <a:pt x="0" y="528873"/>
                  </a:lnTo>
                  <a:close/>
                </a:path>
              </a:pathLst>
            </a:custGeom>
            <a:solidFill>
              <a:srgbClr val="F08D12"/>
            </a:solidFill>
            <a:ln w="28575" cap="sq" cmpd="sng">
              <a:solidFill>
                <a:srgbClr val="000000"/>
              </a:solidFill>
              <a:prstDash val="solid"/>
              <a:miter lim="8000"/>
              <a:headEnd type="none" w="sm" len="sm"/>
              <a:tailEnd type="none" w="sm" len="sm"/>
            </a:ln>
          </p:spPr>
          <p:txBody>
            <a:bodyPr/>
            <a:lstStyle/>
            <a:p>
              <a:endParaRPr lang="x-none"/>
            </a:p>
          </p:txBody>
        </p:sp>
        <p:sp>
          <p:nvSpPr>
            <p:cNvPr id="880" name="Google Shape;880;p33"/>
            <p:cNvSpPr txBox="1"/>
            <p:nvPr/>
          </p:nvSpPr>
          <p:spPr>
            <a:xfrm>
              <a:off x="0" y="-28575"/>
              <a:ext cx="3289905" cy="557448"/>
            </a:xfrm>
            <a:prstGeom prst="rect">
              <a:avLst/>
            </a:prstGeom>
            <a:noFill/>
            <a:ln>
              <a:noFill/>
            </a:ln>
          </p:spPr>
          <p:txBody>
            <a:bodyPr spcFirstLastPara="1" wrap="square" lIns="36925" tIns="36925" rIns="36925" bIns="36925"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881" name="Google Shape;881;p33"/>
          <p:cNvCxnSpPr/>
          <p:nvPr/>
        </p:nvCxnSpPr>
        <p:spPr>
          <a:xfrm>
            <a:off x="6433213" y="4654624"/>
            <a:ext cx="0" cy="1048925"/>
          </a:xfrm>
          <a:prstGeom prst="straightConnector1">
            <a:avLst/>
          </a:prstGeom>
          <a:noFill/>
          <a:ln w="19050" cap="flat" cmpd="sng">
            <a:solidFill>
              <a:srgbClr val="000000"/>
            </a:solidFill>
            <a:prstDash val="lgDash"/>
            <a:round/>
            <a:headEnd type="none" w="sm" len="sm"/>
            <a:tailEnd type="none" w="sm" len="sm"/>
          </a:ln>
        </p:spPr>
      </p:cxnSp>
      <p:grpSp>
        <p:nvGrpSpPr>
          <p:cNvPr id="882" name="Google Shape;882;p33"/>
          <p:cNvGrpSpPr/>
          <p:nvPr/>
        </p:nvGrpSpPr>
        <p:grpSpPr>
          <a:xfrm rot="10800000">
            <a:off x="494809" y="7630227"/>
            <a:ext cx="6673273" cy="1130733"/>
            <a:chOff x="0" y="-28575"/>
            <a:chExt cx="3289905" cy="557448"/>
          </a:xfrm>
        </p:grpSpPr>
        <p:sp>
          <p:nvSpPr>
            <p:cNvPr id="883" name="Google Shape;883;p33"/>
            <p:cNvSpPr/>
            <p:nvPr/>
          </p:nvSpPr>
          <p:spPr>
            <a:xfrm>
              <a:off x="0" y="0"/>
              <a:ext cx="3289905" cy="528873"/>
            </a:xfrm>
            <a:custGeom>
              <a:avLst/>
              <a:gdLst/>
              <a:ahLst/>
              <a:cxnLst/>
              <a:rect l="l" t="t" r="r" b="b"/>
              <a:pathLst>
                <a:path w="3289905" h="528873" extrusionOk="0">
                  <a:moveTo>
                    <a:pt x="0" y="0"/>
                  </a:moveTo>
                  <a:lnTo>
                    <a:pt x="3289905" y="0"/>
                  </a:lnTo>
                  <a:lnTo>
                    <a:pt x="3289905" y="528873"/>
                  </a:lnTo>
                  <a:lnTo>
                    <a:pt x="0" y="528873"/>
                  </a:lnTo>
                  <a:close/>
                </a:path>
              </a:pathLst>
            </a:custGeom>
            <a:solidFill>
              <a:srgbClr val="F08A34"/>
            </a:solidFill>
            <a:ln w="28575" cap="sq" cmpd="sng">
              <a:solidFill>
                <a:srgbClr val="000000"/>
              </a:solidFill>
              <a:prstDash val="solid"/>
              <a:miter lim="8000"/>
              <a:headEnd type="none" w="sm" len="sm"/>
              <a:tailEnd type="none" w="sm" len="sm"/>
            </a:ln>
          </p:spPr>
          <p:txBody>
            <a:bodyPr/>
            <a:lstStyle/>
            <a:p>
              <a:endParaRPr lang="x-none"/>
            </a:p>
          </p:txBody>
        </p:sp>
        <p:sp>
          <p:nvSpPr>
            <p:cNvPr id="884" name="Google Shape;884;p33"/>
            <p:cNvSpPr txBox="1"/>
            <p:nvPr/>
          </p:nvSpPr>
          <p:spPr>
            <a:xfrm>
              <a:off x="0" y="-28575"/>
              <a:ext cx="3289905" cy="557448"/>
            </a:xfrm>
            <a:prstGeom prst="rect">
              <a:avLst/>
            </a:prstGeom>
            <a:noFill/>
            <a:ln>
              <a:noFill/>
            </a:ln>
          </p:spPr>
          <p:txBody>
            <a:bodyPr spcFirstLastPara="1" wrap="square" lIns="36925" tIns="36925" rIns="36925" bIns="36925" anchor="ctr" anchorCtr="0">
              <a:noAutofit/>
            </a:bodyPr>
            <a:lstStyle/>
            <a:p>
              <a:pPr marL="0" marR="0" lvl="0" indent="0" algn="ctr" rtl="0">
                <a:lnSpc>
                  <a:spcPct val="79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885" name="Google Shape;885;p33"/>
          <p:cNvCxnSpPr/>
          <p:nvPr/>
        </p:nvCxnSpPr>
        <p:spPr>
          <a:xfrm>
            <a:off x="6378458" y="7630227"/>
            <a:ext cx="0" cy="1048925"/>
          </a:xfrm>
          <a:prstGeom prst="straightConnector1">
            <a:avLst/>
          </a:prstGeom>
          <a:noFill/>
          <a:ln w="19050" cap="flat" cmpd="sng">
            <a:solidFill>
              <a:srgbClr val="000000"/>
            </a:solidFill>
            <a:prstDash val="lgDash"/>
            <a:round/>
            <a:headEnd type="none" w="sm" len="sm"/>
            <a:tailEnd type="none" w="sm" len="sm"/>
          </a:ln>
        </p:spPr>
      </p:cxnSp>
      <p:sp>
        <p:nvSpPr>
          <p:cNvPr id="886" name="Google Shape;886;p33"/>
          <p:cNvSpPr/>
          <p:nvPr/>
        </p:nvSpPr>
        <p:spPr>
          <a:xfrm>
            <a:off x="2907744" y="774148"/>
            <a:ext cx="1847402" cy="1570682"/>
          </a:xfrm>
          <a:custGeom>
            <a:avLst/>
            <a:gdLst/>
            <a:ahLst/>
            <a:cxnLst/>
            <a:rect l="l" t="t" r="r" b="b"/>
            <a:pathLst>
              <a:path w="1847402" h="1570682" extrusionOk="0">
                <a:moveTo>
                  <a:pt x="0" y="0"/>
                </a:moveTo>
                <a:lnTo>
                  <a:pt x="1847403" y="0"/>
                </a:lnTo>
                <a:lnTo>
                  <a:pt x="1847403" y="1570681"/>
                </a:lnTo>
                <a:lnTo>
                  <a:pt x="0" y="1570681"/>
                </a:lnTo>
                <a:lnTo>
                  <a:pt x="0" y="0"/>
                </a:lnTo>
                <a:close/>
              </a:path>
            </a:pathLst>
          </a:custGeom>
          <a:blipFill rotWithShape="1">
            <a:blip r:embed="rId3">
              <a:alphaModFix/>
            </a:blip>
            <a:stretch>
              <a:fillRect/>
            </a:stretch>
          </a:blipFill>
          <a:ln>
            <a:noFill/>
          </a:ln>
        </p:spPr>
        <p:txBody>
          <a:bodyPr/>
          <a:lstStyle/>
          <a:p>
            <a:endParaRPr lang="x-none"/>
          </a:p>
        </p:txBody>
      </p:sp>
      <p:sp>
        <p:nvSpPr>
          <p:cNvPr id="887" name="Google Shape;887;p33"/>
          <p:cNvSpPr/>
          <p:nvPr/>
        </p:nvSpPr>
        <p:spPr>
          <a:xfrm>
            <a:off x="3379042" y="2441866"/>
            <a:ext cx="904806" cy="451272"/>
          </a:xfrm>
          <a:custGeom>
            <a:avLst/>
            <a:gdLst/>
            <a:ahLst/>
            <a:cxnLst/>
            <a:rect l="l" t="t" r="r" b="b"/>
            <a:pathLst>
              <a:path w="904806" h="451272" extrusionOk="0">
                <a:moveTo>
                  <a:pt x="0" y="0"/>
                </a:moveTo>
                <a:lnTo>
                  <a:pt x="904807" y="0"/>
                </a:lnTo>
                <a:lnTo>
                  <a:pt x="904807" y="451272"/>
                </a:lnTo>
                <a:lnTo>
                  <a:pt x="0" y="451272"/>
                </a:lnTo>
                <a:lnTo>
                  <a:pt x="0" y="0"/>
                </a:lnTo>
                <a:close/>
              </a:path>
            </a:pathLst>
          </a:custGeom>
          <a:blipFill rotWithShape="1">
            <a:blip r:embed="rId4">
              <a:alphaModFix/>
            </a:blip>
            <a:stretch>
              <a:fillRect/>
            </a:stretch>
          </a:blipFill>
          <a:ln>
            <a:noFill/>
          </a:ln>
        </p:spPr>
        <p:txBody>
          <a:bodyPr/>
          <a:lstStyle/>
          <a:p>
            <a:endParaRPr lang="x-none"/>
          </a:p>
        </p:txBody>
      </p:sp>
      <p:sp>
        <p:nvSpPr>
          <p:cNvPr id="888" name="Google Shape;888;p33"/>
          <p:cNvSpPr/>
          <p:nvPr/>
        </p:nvSpPr>
        <p:spPr>
          <a:xfrm>
            <a:off x="3036567" y="3589329"/>
            <a:ext cx="1589757" cy="1589757"/>
          </a:xfrm>
          <a:custGeom>
            <a:avLst/>
            <a:gdLst/>
            <a:ahLst/>
            <a:cxnLst/>
            <a:rect l="l" t="t" r="r" b="b"/>
            <a:pathLst>
              <a:path w="1589757" h="1589757" extrusionOk="0">
                <a:moveTo>
                  <a:pt x="0" y="0"/>
                </a:moveTo>
                <a:lnTo>
                  <a:pt x="1589757" y="0"/>
                </a:lnTo>
                <a:lnTo>
                  <a:pt x="1589757" y="1589757"/>
                </a:lnTo>
                <a:lnTo>
                  <a:pt x="0" y="1589757"/>
                </a:lnTo>
                <a:lnTo>
                  <a:pt x="0" y="0"/>
                </a:lnTo>
                <a:close/>
              </a:path>
            </a:pathLst>
          </a:custGeom>
          <a:blipFill rotWithShape="1">
            <a:blip r:embed="rId5">
              <a:alphaModFix/>
            </a:blip>
            <a:stretch>
              <a:fillRect/>
            </a:stretch>
          </a:blipFill>
          <a:ln>
            <a:noFill/>
          </a:ln>
        </p:spPr>
        <p:txBody>
          <a:bodyPr/>
          <a:lstStyle/>
          <a:p>
            <a:endParaRPr lang="x-none"/>
          </a:p>
        </p:txBody>
      </p:sp>
      <p:sp>
        <p:nvSpPr>
          <p:cNvPr id="889" name="Google Shape;889;p33"/>
          <p:cNvSpPr/>
          <p:nvPr/>
        </p:nvSpPr>
        <p:spPr>
          <a:xfrm rot="7472431">
            <a:off x="1925835" y="4540985"/>
            <a:ext cx="1041044" cy="1155111"/>
          </a:xfrm>
          <a:custGeom>
            <a:avLst/>
            <a:gdLst/>
            <a:ahLst/>
            <a:cxnLst/>
            <a:rect l="l" t="t" r="r" b="b"/>
            <a:pathLst>
              <a:path w="1041044" h="1155111" extrusionOk="0">
                <a:moveTo>
                  <a:pt x="0" y="0"/>
                </a:moveTo>
                <a:lnTo>
                  <a:pt x="1041044" y="0"/>
                </a:lnTo>
                <a:lnTo>
                  <a:pt x="1041044" y="1155111"/>
                </a:lnTo>
                <a:lnTo>
                  <a:pt x="0" y="1155111"/>
                </a:lnTo>
                <a:lnTo>
                  <a:pt x="0" y="0"/>
                </a:lnTo>
                <a:close/>
              </a:path>
            </a:pathLst>
          </a:custGeom>
          <a:blipFill rotWithShape="1">
            <a:blip r:embed="rId6">
              <a:alphaModFix/>
            </a:blip>
            <a:stretch>
              <a:fillRect/>
            </a:stretch>
          </a:blipFill>
          <a:ln>
            <a:noFill/>
          </a:ln>
        </p:spPr>
        <p:txBody>
          <a:bodyPr/>
          <a:lstStyle/>
          <a:p>
            <a:endParaRPr lang="x-none"/>
          </a:p>
        </p:txBody>
      </p:sp>
      <p:sp>
        <p:nvSpPr>
          <p:cNvPr id="890" name="Google Shape;890;p33"/>
          <p:cNvSpPr/>
          <p:nvPr/>
        </p:nvSpPr>
        <p:spPr>
          <a:xfrm rot="7472431">
            <a:off x="4719684" y="4562887"/>
            <a:ext cx="1041044" cy="1155111"/>
          </a:xfrm>
          <a:custGeom>
            <a:avLst/>
            <a:gdLst/>
            <a:ahLst/>
            <a:cxnLst/>
            <a:rect l="l" t="t" r="r" b="b"/>
            <a:pathLst>
              <a:path w="1041044" h="1155111" extrusionOk="0">
                <a:moveTo>
                  <a:pt x="0" y="0"/>
                </a:moveTo>
                <a:lnTo>
                  <a:pt x="1041043" y="0"/>
                </a:lnTo>
                <a:lnTo>
                  <a:pt x="1041043" y="1155111"/>
                </a:lnTo>
                <a:lnTo>
                  <a:pt x="0" y="1155111"/>
                </a:lnTo>
                <a:lnTo>
                  <a:pt x="0" y="0"/>
                </a:lnTo>
                <a:close/>
              </a:path>
            </a:pathLst>
          </a:custGeom>
          <a:blipFill rotWithShape="1">
            <a:blip r:embed="rId6">
              <a:alphaModFix/>
            </a:blip>
            <a:stretch>
              <a:fillRect/>
            </a:stretch>
          </a:blipFill>
          <a:ln>
            <a:noFill/>
          </a:ln>
        </p:spPr>
        <p:txBody>
          <a:bodyPr/>
          <a:lstStyle/>
          <a:p>
            <a:endParaRPr lang="x-none"/>
          </a:p>
        </p:txBody>
      </p:sp>
      <p:sp>
        <p:nvSpPr>
          <p:cNvPr id="891" name="Google Shape;891;p33"/>
          <p:cNvSpPr/>
          <p:nvPr/>
        </p:nvSpPr>
        <p:spPr>
          <a:xfrm rot="5400000">
            <a:off x="2776417" y="5941559"/>
            <a:ext cx="2000549" cy="2473406"/>
          </a:xfrm>
          <a:custGeom>
            <a:avLst/>
            <a:gdLst/>
            <a:ahLst/>
            <a:cxnLst/>
            <a:rect l="l" t="t" r="r" b="b"/>
            <a:pathLst>
              <a:path w="2000549" h="2473406" extrusionOk="0">
                <a:moveTo>
                  <a:pt x="0" y="0"/>
                </a:moveTo>
                <a:lnTo>
                  <a:pt x="2000549" y="0"/>
                </a:lnTo>
                <a:lnTo>
                  <a:pt x="2000549" y="2473405"/>
                </a:lnTo>
                <a:lnTo>
                  <a:pt x="0" y="2473405"/>
                </a:lnTo>
                <a:lnTo>
                  <a:pt x="0" y="0"/>
                </a:lnTo>
                <a:close/>
              </a:path>
            </a:pathLst>
          </a:custGeom>
          <a:blipFill rotWithShape="1">
            <a:blip r:embed="rId7">
              <a:alphaModFix/>
            </a:blip>
            <a:stretch>
              <a:fillRect/>
            </a:stretch>
          </a:blipFill>
          <a:ln>
            <a:noFill/>
          </a:ln>
        </p:spPr>
        <p:txBody>
          <a:bodyPr/>
          <a:lstStyle/>
          <a:p>
            <a:endParaRPr lang="x-none"/>
          </a:p>
        </p:txBody>
      </p:sp>
      <p:sp>
        <p:nvSpPr>
          <p:cNvPr id="892" name="Google Shape;892;p33"/>
          <p:cNvSpPr txBox="1"/>
          <p:nvPr/>
        </p:nvSpPr>
        <p:spPr>
          <a:xfrm rot="-5400000">
            <a:off x="6331686" y="4927161"/>
            <a:ext cx="1048925" cy="563616"/>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308" dirty="0"/>
              <a:t>LIPEȘTE AICI</a:t>
            </a:r>
            <a:endParaRPr dirty="0"/>
          </a:p>
        </p:txBody>
      </p:sp>
      <p:sp>
        <p:nvSpPr>
          <p:cNvPr id="893" name="Google Shape;893;p33"/>
          <p:cNvSpPr txBox="1"/>
          <p:nvPr/>
        </p:nvSpPr>
        <p:spPr>
          <a:xfrm rot="-5400000">
            <a:off x="6331686" y="2063021"/>
            <a:ext cx="1048925" cy="563616"/>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308" dirty="0"/>
              <a:t>LIPEȘTE AICI</a:t>
            </a:r>
            <a:endParaRPr dirty="0"/>
          </a:p>
        </p:txBody>
      </p:sp>
      <p:sp>
        <p:nvSpPr>
          <p:cNvPr id="894" name="Google Shape;894;p33"/>
          <p:cNvSpPr txBox="1"/>
          <p:nvPr/>
        </p:nvSpPr>
        <p:spPr>
          <a:xfrm rot="-5400000">
            <a:off x="6276932" y="7896729"/>
            <a:ext cx="1048925" cy="563616"/>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308" dirty="0"/>
              <a:t>LIPEȘTE AICI</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34"/>
          <p:cNvSpPr txBox="1"/>
          <p:nvPr/>
        </p:nvSpPr>
        <p:spPr>
          <a:xfrm>
            <a:off x="1798699" y="224043"/>
            <a:ext cx="3959101" cy="1871282"/>
          </a:xfrm>
          <a:prstGeom prst="rect">
            <a:avLst/>
          </a:prstGeom>
          <a:noFill/>
          <a:ln>
            <a:noFill/>
          </a:ln>
        </p:spPr>
        <p:txBody>
          <a:bodyPr spcFirstLastPara="1" wrap="square" lIns="0" tIns="0" rIns="0" bIns="0" anchor="t" anchorCtr="0">
            <a:spAutoFit/>
          </a:bodyPr>
          <a:lstStyle/>
          <a:p>
            <a:pPr marL="0" marR="0" lvl="0" indent="0" algn="ctr" rtl="0">
              <a:lnSpc>
                <a:spcPct val="140049"/>
              </a:lnSpc>
              <a:spcBef>
                <a:spcPts val="0"/>
              </a:spcBef>
              <a:spcAft>
                <a:spcPts val="0"/>
              </a:spcAft>
              <a:buNone/>
            </a:pPr>
            <a:endParaRPr dirty="0"/>
          </a:p>
          <a:p>
            <a:pPr marL="0" marR="0" lvl="0" indent="0" algn="ctr" rtl="0">
              <a:lnSpc>
                <a:spcPct val="140049"/>
              </a:lnSpc>
              <a:spcBef>
                <a:spcPts val="0"/>
              </a:spcBef>
              <a:spcAft>
                <a:spcPts val="0"/>
              </a:spcAft>
              <a:buNone/>
            </a:pPr>
            <a:r>
              <a:rPr lang="en-US" sz="3643" dirty="0" err="1">
                <a:latin typeface="Anton"/>
                <a:sym typeface="Anton"/>
              </a:rPr>
              <a:t>Tipar</a:t>
            </a:r>
            <a:r>
              <a:rPr lang="en-US" sz="3643" dirty="0">
                <a:latin typeface="Anton"/>
                <a:sym typeface="Anton"/>
              </a:rPr>
              <a:t> </a:t>
            </a:r>
            <a:r>
              <a:rPr lang="en-US" sz="3643" dirty="0" err="1">
                <a:latin typeface="Anton"/>
                <a:sym typeface="Anton"/>
              </a:rPr>
              <a:t>pentru</a:t>
            </a:r>
            <a:r>
              <a:rPr lang="en-US" sz="3643" dirty="0">
                <a:latin typeface="Anton"/>
                <a:sym typeface="Anton"/>
              </a:rPr>
              <a:t> BALENĂ din </a:t>
            </a:r>
            <a:r>
              <a:rPr lang="en-US" sz="3643" dirty="0" err="1">
                <a:latin typeface="Anton"/>
                <a:sym typeface="Anton"/>
              </a:rPr>
              <a:t>farfurie</a:t>
            </a:r>
            <a:r>
              <a:rPr lang="en-US" sz="3643" dirty="0">
                <a:latin typeface="Anton"/>
                <a:sym typeface="Anton"/>
              </a:rPr>
              <a:t> de </a:t>
            </a:r>
            <a:r>
              <a:rPr lang="en-US" sz="3643" dirty="0" err="1">
                <a:latin typeface="Anton"/>
                <a:sym typeface="Anton"/>
              </a:rPr>
              <a:t>hârtie</a:t>
            </a:r>
            <a:endParaRPr dirty="0"/>
          </a:p>
        </p:txBody>
      </p:sp>
      <p:sp>
        <p:nvSpPr>
          <p:cNvPr id="900" name="Google Shape;900;p34"/>
          <p:cNvSpPr/>
          <p:nvPr/>
        </p:nvSpPr>
        <p:spPr>
          <a:xfrm>
            <a:off x="88131" y="1911494"/>
            <a:ext cx="7383738" cy="7265748"/>
          </a:xfrm>
          <a:custGeom>
            <a:avLst/>
            <a:gdLst/>
            <a:ahLst/>
            <a:cxnLst/>
            <a:rect l="l" t="t" r="r" b="b"/>
            <a:pathLst>
              <a:path w="7383738" h="7265748" extrusionOk="0">
                <a:moveTo>
                  <a:pt x="0" y="0"/>
                </a:moveTo>
                <a:lnTo>
                  <a:pt x="7383738" y="0"/>
                </a:lnTo>
                <a:lnTo>
                  <a:pt x="7383738" y="7265748"/>
                </a:lnTo>
                <a:lnTo>
                  <a:pt x="0" y="7265748"/>
                </a:lnTo>
                <a:lnTo>
                  <a:pt x="0" y="0"/>
                </a:lnTo>
                <a:close/>
              </a:path>
            </a:pathLst>
          </a:custGeom>
          <a:blipFill rotWithShape="1">
            <a:blip r:embed="rId3">
              <a:alphaModFix/>
            </a:blip>
            <a:stretch>
              <a:fillRect t="-2891" b="-40831"/>
            </a:stretch>
          </a:blipFill>
          <a:ln>
            <a:noFill/>
          </a:ln>
        </p:spPr>
        <p:txBody>
          <a:bodyPr/>
          <a:lstStyle/>
          <a:p>
            <a:endParaRPr lang="x-none"/>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35"/>
          <p:cNvSpPr/>
          <p:nvPr/>
        </p:nvSpPr>
        <p:spPr>
          <a:xfrm>
            <a:off x="1336146" y="756000"/>
            <a:ext cx="4887709" cy="2930358"/>
          </a:xfrm>
          <a:custGeom>
            <a:avLst/>
            <a:gdLst/>
            <a:ahLst/>
            <a:cxnLst/>
            <a:rect l="l" t="t" r="r" b="b"/>
            <a:pathLst>
              <a:path w="4887709" h="2930358" extrusionOk="0">
                <a:moveTo>
                  <a:pt x="0" y="0"/>
                </a:moveTo>
                <a:lnTo>
                  <a:pt x="4887708" y="0"/>
                </a:lnTo>
                <a:lnTo>
                  <a:pt x="4887708" y="2930358"/>
                </a:lnTo>
                <a:lnTo>
                  <a:pt x="0" y="2930358"/>
                </a:lnTo>
                <a:lnTo>
                  <a:pt x="0" y="0"/>
                </a:lnTo>
                <a:close/>
              </a:path>
            </a:pathLst>
          </a:custGeom>
          <a:blipFill rotWithShape="1">
            <a:blip r:embed="rId3">
              <a:alphaModFix/>
            </a:blip>
            <a:stretch>
              <a:fillRect l="-3321" t="-262519" r="-51724" b="-3218"/>
            </a:stretch>
          </a:blipFill>
          <a:ln>
            <a:noFill/>
          </a:ln>
        </p:spPr>
        <p:txBody>
          <a:bodyPr/>
          <a:lstStyle/>
          <a:p>
            <a:endParaRPr lang="x-none"/>
          </a:p>
        </p:txBody>
      </p:sp>
      <p:sp>
        <p:nvSpPr>
          <p:cNvPr id="906" name="Google Shape;906;p35"/>
          <p:cNvSpPr/>
          <p:nvPr/>
        </p:nvSpPr>
        <p:spPr>
          <a:xfrm>
            <a:off x="1558449" y="3565101"/>
            <a:ext cx="2100295" cy="1313609"/>
          </a:xfrm>
          <a:custGeom>
            <a:avLst/>
            <a:gdLst/>
            <a:ahLst/>
            <a:cxnLst/>
            <a:rect l="l" t="t" r="r" b="b"/>
            <a:pathLst>
              <a:path w="2100295" h="1313609" extrusionOk="0">
                <a:moveTo>
                  <a:pt x="0" y="0"/>
                </a:moveTo>
                <a:lnTo>
                  <a:pt x="2100295" y="0"/>
                </a:lnTo>
                <a:lnTo>
                  <a:pt x="2100295" y="1313609"/>
                </a:lnTo>
                <a:lnTo>
                  <a:pt x="0" y="1313609"/>
                </a:lnTo>
                <a:lnTo>
                  <a:pt x="0" y="0"/>
                </a:lnTo>
                <a:close/>
              </a:path>
            </a:pathLst>
          </a:custGeom>
          <a:blipFill rotWithShape="1">
            <a:blip r:embed="rId3">
              <a:alphaModFix/>
            </a:blip>
            <a:stretch>
              <a:fillRect l="-7728" t="-486897" r="-253074" b="-228963"/>
            </a:stretch>
          </a:blipFill>
          <a:ln>
            <a:noFill/>
          </a:ln>
        </p:spPr>
        <p:txBody>
          <a:bodyPr/>
          <a:lstStyle/>
          <a:p>
            <a:endParaRPr lang="x-none"/>
          </a:p>
        </p:txBody>
      </p:sp>
      <p:sp>
        <p:nvSpPr>
          <p:cNvPr id="907" name="Google Shape;907;p35"/>
          <p:cNvSpPr/>
          <p:nvPr/>
        </p:nvSpPr>
        <p:spPr>
          <a:xfrm flipH="1">
            <a:off x="3780000" y="3565101"/>
            <a:ext cx="2100295" cy="1313609"/>
          </a:xfrm>
          <a:custGeom>
            <a:avLst/>
            <a:gdLst/>
            <a:ahLst/>
            <a:cxnLst/>
            <a:rect l="l" t="t" r="r" b="b"/>
            <a:pathLst>
              <a:path w="2100295" h="1313609" extrusionOk="0">
                <a:moveTo>
                  <a:pt x="2100295" y="0"/>
                </a:moveTo>
                <a:lnTo>
                  <a:pt x="0" y="0"/>
                </a:lnTo>
                <a:lnTo>
                  <a:pt x="0" y="1313609"/>
                </a:lnTo>
                <a:lnTo>
                  <a:pt x="2100295" y="1313609"/>
                </a:lnTo>
                <a:lnTo>
                  <a:pt x="2100295" y="0"/>
                </a:lnTo>
                <a:close/>
              </a:path>
            </a:pathLst>
          </a:custGeom>
          <a:blipFill rotWithShape="1">
            <a:blip r:embed="rId3">
              <a:alphaModFix/>
            </a:blip>
            <a:stretch>
              <a:fillRect l="-7728" t="-486897" r="-253074" b="-228963"/>
            </a:stretch>
          </a:blipFill>
          <a:ln>
            <a:noFill/>
          </a:ln>
        </p:spPr>
        <p:txBody>
          <a:bodyPr/>
          <a:lstStyle/>
          <a:p>
            <a:endParaRPr lang="x-none"/>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595648" y="475489"/>
            <a:ext cx="7772400" cy="1470025"/>
          </a:xfrm>
        </p:spPr>
        <p:txBody>
          <a:bodyPr>
            <a:normAutofit/>
          </a:bodyPr>
          <a:lstStyle/>
          <a:p>
            <a:r>
              <a:rPr lang="en-GB" sz="2000" b="1" dirty="0" err="1" smtClean="0">
                <a:solidFill>
                  <a:srgbClr val="121512"/>
                </a:solidFill>
                <a:latin typeface="+mj-lt"/>
              </a:rPr>
              <a:t>Povestea</a:t>
            </a:r>
            <a:r>
              <a:rPr lang="en-GB" sz="2000" b="1" dirty="0" smtClean="0">
                <a:solidFill>
                  <a:srgbClr val="121512"/>
                </a:solidFill>
                <a:latin typeface="+mj-lt"/>
              </a:rPr>
              <a:t> </a:t>
            </a:r>
            <a:r>
              <a:rPr lang="en-GB" sz="2000" b="1" dirty="0" err="1" smtClean="0">
                <a:solidFill>
                  <a:srgbClr val="121512"/>
                </a:solidFill>
                <a:latin typeface="+mj-lt"/>
              </a:rPr>
              <a:t>Copiilor</a:t>
            </a:r>
            <a:r>
              <a:rPr lang="en-GB" sz="2000" b="1" dirty="0" smtClean="0">
                <a:solidFill>
                  <a:srgbClr val="121512"/>
                </a:solidFill>
                <a:latin typeface="+mj-lt"/>
              </a:rPr>
              <a:t>: </a:t>
            </a:r>
            <a:r>
              <a:rPr lang="ro-RO" sz="2000" b="1" dirty="0" smtClean="0">
                <a:solidFill>
                  <a:srgbClr val="121512"/>
                </a:solidFill>
                <a:latin typeface="+mj-lt"/>
              </a:rPr>
              <a:t/>
            </a:r>
            <a:br>
              <a:rPr lang="ro-RO" sz="2000" b="1" dirty="0" smtClean="0">
                <a:solidFill>
                  <a:srgbClr val="121512"/>
                </a:solidFill>
                <a:latin typeface="+mj-lt"/>
              </a:rPr>
            </a:br>
            <a:endParaRPr lang="en-US" sz="2000" dirty="0">
              <a:latin typeface="+mj-lt"/>
            </a:endParaRPr>
          </a:p>
        </p:txBody>
      </p:sp>
      <p:sp>
        <p:nvSpPr>
          <p:cNvPr id="3" name="Subtitlu 2"/>
          <p:cNvSpPr>
            <a:spLocks noGrp="1"/>
          </p:cNvSpPr>
          <p:nvPr>
            <p:ph type="subTitle" idx="1"/>
          </p:nvPr>
        </p:nvSpPr>
        <p:spPr>
          <a:xfrm>
            <a:off x="985234" y="1658155"/>
            <a:ext cx="6400800" cy="1752600"/>
          </a:xfrm>
        </p:spPr>
        <p:txBody>
          <a:bodyPr>
            <a:noAutofit/>
          </a:bodyPr>
          <a:lstStyle/>
          <a:p>
            <a:pPr algn="l"/>
            <a:r>
              <a:rPr lang="en-GB" sz="1200" b="1" dirty="0" err="1" smtClean="0">
                <a:solidFill>
                  <a:srgbClr val="121512"/>
                </a:solidFill>
                <a:latin typeface="+mn-lt"/>
              </a:rPr>
              <a:t>Sărbătoarea</a:t>
            </a:r>
            <a:r>
              <a:rPr lang="en-GB" sz="1200" b="1" dirty="0" smtClean="0">
                <a:solidFill>
                  <a:srgbClr val="121512"/>
                </a:solidFill>
                <a:latin typeface="+mn-lt"/>
              </a:rPr>
              <a:t> </a:t>
            </a:r>
            <a:r>
              <a:rPr lang="en-GB" sz="1200" b="1" dirty="0" err="1" smtClean="0">
                <a:solidFill>
                  <a:srgbClr val="121512"/>
                </a:solidFill>
                <a:latin typeface="+mn-lt"/>
              </a:rPr>
              <a:t>Iubirii</a:t>
            </a:r>
            <a:r>
              <a:rPr lang="en-GB" sz="1200" b="1" dirty="0" smtClean="0">
                <a:solidFill>
                  <a:srgbClr val="121512"/>
                </a:solidFill>
                <a:latin typeface="+mn-lt"/>
              </a:rPr>
              <a:t> </a:t>
            </a:r>
            <a:r>
              <a:rPr lang="en-GB" sz="1200" b="1" dirty="0" err="1" smtClean="0">
                <a:solidFill>
                  <a:srgbClr val="121512"/>
                </a:solidFill>
                <a:latin typeface="+mn-lt"/>
              </a:rPr>
              <a:t>lui</a:t>
            </a:r>
            <a:r>
              <a:rPr lang="en-GB" sz="1200" b="1" dirty="0" smtClean="0">
                <a:solidFill>
                  <a:srgbClr val="121512"/>
                </a:solidFill>
                <a:latin typeface="+mn-lt"/>
              </a:rPr>
              <a:t> </a:t>
            </a:r>
            <a:r>
              <a:rPr lang="en-GB" sz="1200" b="1" dirty="0" err="1" smtClean="0">
                <a:solidFill>
                  <a:srgbClr val="121512"/>
                </a:solidFill>
                <a:latin typeface="+mn-lt"/>
              </a:rPr>
              <a:t>Dumnezeu</a:t>
            </a:r>
            <a:r>
              <a:rPr lang="en-GB" sz="1200" dirty="0" smtClean="0">
                <a:solidFill>
                  <a:srgbClr val="121512"/>
                </a:solidFill>
                <a:latin typeface="+mn-lt"/>
              </a:rPr>
              <a:t> </a:t>
            </a:r>
            <a:endParaRPr lang="ro-RO" sz="1200" dirty="0" smtClean="0">
              <a:solidFill>
                <a:srgbClr val="121512"/>
              </a:solidFill>
              <a:latin typeface="+mn-lt"/>
            </a:endParaRPr>
          </a:p>
          <a:p>
            <a:pPr algn="just"/>
            <a:r>
              <a:rPr lang="ro-RO" sz="1200" dirty="0" smtClean="0">
                <a:solidFill>
                  <a:srgbClr val="121512"/>
                </a:solidFill>
                <a:latin typeface="+mn-lt"/>
              </a:rPr>
              <a:t>	      </a:t>
            </a:r>
            <a:r>
              <a:rPr lang="en-GB" sz="1200" dirty="0" smtClean="0">
                <a:solidFill>
                  <a:srgbClr val="121512"/>
                </a:solidFill>
                <a:latin typeface="+mn-lt"/>
              </a:rPr>
              <a:t>Era </a:t>
            </a:r>
            <a:r>
              <a:rPr lang="en-GB" sz="1200" dirty="0" smtClean="0">
                <a:solidFill>
                  <a:srgbClr val="121512"/>
                </a:solidFill>
                <a:latin typeface="+mn-lt"/>
              </a:rPr>
              <a:t>o </a:t>
            </a:r>
            <a:r>
              <a:rPr lang="en-GB" sz="1200" dirty="0" err="1" smtClean="0">
                <a:solidFill>
                  <a:srgbClr val="121512"/>
                </a:solidFill>
                <a:latin typeface="+mn-lt"/>
              </a:rPr>
              <a:t>zi</a:t>
            </a:r>
            <a:r>
              <a:rPr lang="en-GB" sz="1200" dirty="0" smtClean="0">
                <a:solidFill>
                  <a:srgbClr val="121512"/>
                </a:solidFill>
                <a:latin typeface="+mn-lt"/>
              </a:rPr>
              <a:t> </a:t>
            </a:r>
            <a:r>
              <a:rPr lang="en-GB" sz="1200" dirty="0" err="1" smtClean="0">
                <a:solidFill>
                  <a:srgbClr val="121512"/>
                </a:solidFill>
                <a:latin typeface="+mn-lt"/>
              </a:rPr>
              <a:t>strălucitoare</a:t>
            </a:r>
            <a:r>
              <a:rPr lang="en-GB" sz="1200" dirty="0" smtClean="0">
                <a:solidFill>
                  <a:srgbClr val="121512"/>
                </a:solidFill>
                <a:latin typeface="+mn-lt"/>
              </a:rPr>
              <a:t> </a:t>
            </a:r>
            <a:r>
              <a:rPr lang="en-GB" sz="1200" dirty="0" err="1" smtClean="0">
                <a:solidFill>
                  <a:srgbClr val="121512"/>
                </a:solidFill>
                <a:latin typeface="+mn-lt"/>
              </a:rPr>
              <a:t>în</a:t>
            </a:r>
            <a:r>
              <a:rPr lang="en-GB" sz="1200" dirty="0" smtClean="0">
                <a:solidFill>
                  <a:srgbClr val="121512"/>
                </a:solidFill>
                <a:latin typeface="+mn-lt"/>
              </a:rPr>
              <a:t> </a:t>
            </a:r>
            <a:r>
              <a:rPr lang="en-GB" sz="1200" dirty="0" err="1" smtClean="0">
                <a:solidFill>
                  <a:srgbClr val="121512"/>
                </a:solidFill>
                <a:latin typeface="+mn-lt"/>
              </a:rPr>
              <a:t>orașul</a:t>
            </a:r>
            <a:r>
              <a:rPr lang="en-GB" sz="1200" dirty="0" smtClean="0">
                <a:solidFill>
                  <a:srgbClr val="121512"/>
                </a:solidFill>
                <a:latin typeface="+mn-lt"/>
              </a:rPr>
              <a:t> </a:t>
            </a:r>
            <a:r>
              <a:rPr lang="en-GB" sz="1200" dirty="0" err="1" smtClean="0">
                <a:solidFill>
                  <a:srgbClr val="121512"/>
                </a:solidFill>
                <a:latin typeface="+mn-lt"/>
              </a:rPr>
              <a:t>nostru</a:t>
            </a:r>
            <a:r>
              <a:rPr lang="en-GB" sz="1200" dirty="0" smtClean="0">
                <a:solidFill>
                  <a:srgbClr val="121512"/>
                </a:solidFill>
                <a:latin typeface="+mn-lt"/>
              </a:rPr>
              <a:t>, </a:t>
            </a:r>
            <a:r>
              <a:rPr lang="en-GB" sz="1200" dirty="0" err="1" smtClean="0">
                <a:solidFill>
                  <a:srgbClr val="121512"/>
                </a:solidFill>
                <a:latin typeface="+mn-lt"/>
              </a:rPr>
              <a:t>iar</a:t>
            </a:r>
            <a:r>
              <a:rPr lang="en-GB" sz="1200" dirty="0" smtClean="0">
                <a:solidFill>
                  <a:srgbClr val="121512"/>
                </a:solidFill>
                <a:latin typeface="+mn-lt"/>
              </a:rPr>
              <a:t> </a:t>
            </a:r>
            <a:r>
              <a:rPr lang="en-GB" sz="1200" dirty="0" err="1" smtClean="0">
                <a:solidFill>
                  <a:srgbClr val="121512"/>
                </a:solidFill>
                <a:latin typeface="+mn-lt"/>
              </a:rPr>
              <a:t>copii</a:t>
            </a:r>
            <a:r>
              <a:rPr lang="en-GB" sz="1200" dirty="0" smtClean="0">
                <a:solidFill>
                  <a:srgbClr val="121512"/>
                </a:solidFill>
                <a:latin typeface="+mn-lt"/>
              </a:rPr>
              <a:t> din </a:t>
            </a:r>
            <a:r>
              <a:rPr lang="en-GB" sz="1200" dirty="0" err="1" smtClean="0">
                <a:solidFill>
                  <a:srgbClr val="121512"/>
                </a:solidFill>
                <a:latin typeface="+mn-lt"/>
              </a:rPr>
              <a:t>întreaga</a:t>
            </a:r>
            <a:r>
              <a:rPr lang="en-GB" sz="1200" dirty="0" smtClean="0">
                <a:solidFill>
                  <a:srgbClr val="121512"/>
                </a:solidFill>
                <a:latin typeface="+mn-lt"/>
              </a:rPr>
              <a:t> </a:t>
            </a:r>
            <a:r>
              <a:rPr lang="en-GB" sz="1200" dirty="0" err="1" smtClean="0">
                <a:solidFill>
                  <a:srgbClr val="121512"/>
                </a:solidFill>
                <a:latin typeface="+mn-lt"/>
              </a:rPr>
              <a:t>comunitate</a:t>
            </a:r>
            <a:r>
              <a:rPr lang="en-GB" sz="1200" dirty="0" smtClean="0">
                <a:solidFill>
                  <a:srgbClr val="121512"/>
                </a:solidFill>
                <a:latin typeface="+mn-lt"/>
              </a:rPr>
              <a:t> se </a:t>
            </a:r>
            <a:r>
              <a:rPr lang="en-GB" sz="1200" dirty="0" err="1" smtClean="0">
                <a:solidFill>
                  <a:srgbClr val="121512"/>
                </a:solidFill>
                <a:latin typeface="+mn-lt"/>
              </a:rPr>
              <a:t>adunaseră</a:t>
            </a:r>
            <a:r>
              <a:rPr lang="en-GB" sz="1200" dirty="0" smtClean="0">
                <a:solidFill>
                  <a:srgbClr val="121512"/>
                </a:solidFill>
                <a:latin typeface="+mn-lt"/>
              </a:rPr>
              <a:t> la </a:t>
            </a:r>
            <a:r>
              <a:rPr lang="en-GB" sz="1200" dirty="0" err="1" smtClean="0">
                <a:solidFill>
                  <a:srgbClr val="121512"/>
                </a:solidFill>
                <a:latin typeface="+mn-lt"/>
              </a:rPr>
              <a:t>biserică</a:t>
            </a:r>
            <a:r>
              <a:rPr lang="en-GB" sz="1200" dirty="0" smtClean="0">
                <a:solidFill>
                  <a:srgbClr val="121512"/>
                </a:solidFill>
                <a:latin typeface="+mn-lt"/>
              </a:rPr>
              <a:t> </a:t>
            </a:r>
            <a:r>
              <a:rPr lang="en-GB" sz="1200" dirty="0" err="1" smtClean="0">
                <a:solidFill>
                  <a:srgbClr val="121512"/>
                </a:solidFill>
                <a:latin typeface="+mn-lt"/>
              </a:rPr>
              <a:t>pentru</a:t>
            </a:r>
            <a:r>
              <a:rPr lang="en-GB" sz="1200" dirty="0" smtClean="0">
                <a:solidFill>
                  <a:srgbClr val="121512"/>
                </a:solidFill>
                <a:latin typeface="+mn-lt"/>
              </a:rPr>
              <a:t> o </a:t>
            </a:r>
            <a:r>
              <a:rPr lang="en-GB" sz="1200" dirty="0" err="1" smtClean="0">
                <a:solidFill>
                  <a:srgbClr val="121512"/>
                </a:solidFill>
                <a:latin typeface="+mn-lt"/>
              </a:rPr>
              <a:t>sărbătoare</a:t>
            </a:r>
            <a:r>
              <a:rPr lang="en-GB" sz="1200" dirty="0" smtClean="0">
                <a:solidFill>
                  <a:srgbClr val="121512"/>
                </a:solidFill>
                <a:latin typeface="+mn-lt"/>
              </a:rPr>
              <a:t> </a:t>
            </a:r>
            <a:r>
              <a:rPr lang="en-GB" sz="1200" dirty="0" err="1" smtClean="0">
                <a:solidFill>
                  <a:srgbClr val="121512"/>
                </a:solidFill>
                <a:latin typeface="+mn-lt"/>
              </a:rPr>
              <a:t>foarte</a:t>
            </a:r>
            <a:r>
              <a:rPr lang="en-GB" sz="1200" dirty="0" smtClean="0">
                <a:solidFill>
                  <a:srgbClr val="121512"/>
                </a:solidFill>
                <a:latin typeface="+mn-lt"/>
              </a:rPr>
              <a:t> </a:t>
            </a:r>
            <a:r>
              <a:rPr lang="en-GB" sz="1200" dirty="0" err="1" smtClean="0">
                <a:solidFill>
                  <a:srgbClr val="121512"/>
                </a:solidFill>
                <a:latin typeface="+mn-lt"/>
              </a:rPr>
              <a:t>specială</a:t>
            </a:r>
            <a:r>
              <a:rPr lang="en-GB" sz="1200" dirty="0" smtClean="0">
                <a:solidFill>
                  <a:srgbClr val="121512"/>
                </a:solidFill>
                <a:latin typeface="+mn-lt"/>
              </a:rPr>
              <a:t>. </a:t>
            </a:r>
            <a:r>
              <a:rPr lang="en-GB" sz="1200" dirty="0" err="1" smtClean="0">
                <a:solidFill>
                  <a:srgbClr val="121512"/>
                </a:solidFill>
                <a:latin typeface="+mn-lt"/>
              </a:rPr>
              <a:t>Biserica</a:t>
            </a:r>
            <a:r>
              <a:rPr lang="en-GB" sz="1200" dirty="0" smtClean="0">
                <a:solidFill>
                  <a:srgbClr val="121512"/>
                </a:solidFill>
                <a:latin typeface="+mn-lt"/>
              </a:rPr>
              <a:t> era </a:t>
            </a:r>
            <a:r>
              <a:rPr lang="en-GB" sz="1200" dirty="0" err="1" smtClean="0">
                <a:solidFill>
                  <a:srgbClr val="121512"/>
                </a:solidFill>
                <a:latin typeface="+mn-lt"/>
              </a:rPr>
              <a:t>decorată</a:t>
            </a:r>
            <a:r>
              <a:rPr lang="en-GB" sz="1200" dirty="0" smtClean="0">
                <a:solidFill>
                  <a:srgbClr val="121512"/>
                </a:solidFill>
                <a:latin typeface="+mn-lt"/>
              </a:rPr>
              <a:t> </a:t>
            </a:r>
            <a:r>
              <a:rPr lang="en-GB" sz="1200" dirty="0" err="1" smtClean="0">
                <a:solidFill>
                  <a:srgbClr val="121512"/>
                </a:solidFill>
                <a:latin typeface="+mn-lt"/>
              </a:rPr>
              <a:t>festiv</a:t>
            </a:r>
            <a:r>
              <a:rPr lang="en-GB" sz="1200" dirty="0" smtClean="0">
                <a:solidFill>
                  <a:srgbClr val="121512"/>
                </a:solidFill>
                <a:latin typeface="+mn-lt"/>
              </a:rPr>
              <a:t>, cu </a:t>
            </a:r>
            <a:r>
              <a:rPr lang="en-GB" sz="1200" dirty="0" err="1" smtClean="0">
                <a:solidFill>
                  <a:srgbClr val="121512"/>
                </a:solidFill>
                <a:latin typeface="+mn-lt"/>
              </a:rPr>
              <a:t>baloane</a:t>
            </a:r>
            <a:r>
              <a:rPr lang="en-GB" sz="1200" dirty="0" smtClean="0">
                <a:solidFill>
                  <a:srgbClr val="121512"/>
                </a:solidFill>
                <a:latin typeface="+mn-lt"/>
              </a:rPr>
              <a:t> </a:t>
            </a:r>
            <a:r>
              <a:rPr lang="en-GB" sz="1200" dirty="0" err="1" smtClean="0">
                <a:solidFill>
                  <a:srgbClr val="121512"/>
                </a:solidFill>
                <a:latin typeface="+mn-lt"/>
              </a:rPr>
              <a:t>colorate</a:t>
            </a:r>
            <a:r>
              <a:rPr lang="en-GB" sz="1200" dirty="0" smtClean="0">
                <a:solidFill>
                  <a:srgbClr val="121512"/>
                </a:solidFill>
                <a:latin typeface="+mn-lt"/>
              </a:rPr>
              <a:t>, </a:t>
            </a:r>
            <a:r>
              <a:rPr lang="en-GB" sz="1200" dirty="0" err="1" smtClean="0">
                <a:solidFill>
                  <a:srgbClr val="121512"/>
                </a:solidFill>
                <a:latin typeface="+mn-lt"/>
              </a:rPr>
              <a:t>ghirlande</a:t>
            </a:r>
            <a:r>
              <a:rPr lang="en-GB" sz="1200" dirty="0" smtClean="0">
                <a:solidFill>
                  <a:srgbClr val="121512"/>
                </a:solidFill>
                <a:latin typeface="+mn-lt"/>
              </a:rPr>
              <a:t> </a:t>
            </a:r>
            <a:r>
              <a:rPr lang="en-GB" sz="1200" dirty="0" err="1" smtClean="0">
                <a:solidFill>
                  <a:srgbClr val="121512"/>
                </a:solidFill>
                <a:latin typeface="+mn-lt"/>
              </a:rPr>
              <a:t>strălucitoare</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un tort mare </a:t>
            </a:r>
            <a:r>
              <a:rPr lang="en-GB" sz="1200" dirty="0" err="1" smtClean="0">
                <a:solidFill>
                  <a:srgbClr val="121512"/>
                </a:solidFill>
                <a:latin typeface="+mn-lt"/>
              </a:rPr>
              <a:t>în</a:t>
            </a:r>
            <a:r>
              <a:rPr lang="en-GB" sz="1200" dirty="0" smtClean="0">
                <a:solidFill>
                  <a:srgbClr val="121512"/>
                </a:solidFill>
                <a:latin typeface="+mn-lt"/>
              </a:rPr>
              <a:t> </a:t>
            </a:r>
            <a:r>
              <a:rPr lang="en-GB" sz="1200" dirty="0" err="1" smtClean="0">
                <a:solidFill>
                  <a:srgbClr val="121512"/>
                </a:solidFill>
                <a:latin typeface="+mn-lt"/>
              </a:rPr>
              <a:t>mijlocul</a:t>
            </a:r>
            <a:r>
              <a:rPr lang="en-GB" sz="1200" dirty="0" smtClean="0">
                <a:solidFill>
                  <a:srgbClr val="121512"/>
                </a:solidFill>
                <a:latin typeface="+mn-lt"/>
              </a:rPr>
              <a:t> </a:t>
            </a:r>
            <a:r>
              <a:rPr lang="en-GB" sz="1200" dirty="0" err="1" smtClean="0">
                <a:solidFill>
                  <a:srgbClr val="121512"/>
                </a:solidFill>
                <a:latin typeface="+mn-lt"/>
              </a:rPr>
              <a:t>sălii</a:t>
            </a:r>
            <a:r>
              <a:rPr lang="en-GB" sz="1200" dirty="0" smtClean="0">
                <a:solidFill>
                  <a:srgbClr val="121512"/>
                </a:solidFill>
                <a:latin typeface="+mn-lt"/>
              </a:rPr>
              <a:t>. </a:t>
            </a:r>
            <a:r>
              <a:rPr lang="en-GB" sz="1200" dirty="0" err="1" smtClean="0">
                <a:solidFill>
                  <a:srgbClr val="121512"/>
                </a:solidFill>
                <a:latin typeface="+mn-lt"/>
              </a:rPr>
              <a:t>Toți</a:t>
            </a:r>
            <a:r>
              <a:rPr lang="en-GB" sz="1200" dirty="0" smtClean="0">
                <a:solidFill>
                  <a:srgbClr val="121512"/>
                </a:solidFill>
                <a:latin typeface="+mn-lt"/>
              </a:rPr>
              <a:t> </a:t>
            </a:r>
            <a:r>
              <a:rPr lang="en-GB" sz="1200" dirty="0" err="1" smtClean="0">
                <a:solidFill>
                  <a:srgbClr val="121512"/>
                </a:solidFill>
                <a:latin typeface="+mn-lt"/>
              </a:rPr>
              <a:t>erau</a:t>
            </a:r>
            <a:r>
              <a:rPr lang="en-GB" sz="1200" dirty="0" smtClean="0">
                <a:solidFill>
                  <a:srgbClr val="121512"/>
                </a:solidFill>
                <a:latin typeface="+mn-lt"/>
              </a:rPr>
              <a:t> </a:t>
            </a:r>
            <a:r>
              <a:rPr lang="en-GB" sz="1200" dirty="0" err="1" smtClean="0">
                <a:solidFill>
                  <a:srgbClr val="121512"/>
                </a:solidFill>
                <a:latin typeface="+mn-lt"/>
              </a:rPr>
              <a:t>emoționați</a:t>
            </a:r>
            <a:r>
              <a:rPr lang="en-GB" sz="1200" dirty="0" smtClean="0">
                <a:solidFill>
                  <a:srgbClr val="121512"/>
                </a:solidFill>
                <a:latin typeface="+mn-lt"/>
              </a:rPr>
              <a:t>, </a:t>
            </a:r>
            <a:r>
              <a:rPr lang="en-GB" sz="1200" dirty="0" err="1" smtClean="0">
                <a:solidFill>
                  <a:srgbClr val="121512"/>
                </a:solidFill>
                <a:latin typeface="+mn-lt"/>
              </a:rPr>
              <a:t>dar</a:t>
            </a:r>
            <a:r>
              <a:rPr lang="en-GB" sz="1200" dirty="0" smtClean="0">
                <a:solidFill>
                  <a:srgbClr val="121512"/>
                </a:solidFill>
                <a:latin typeface="+mn-lt"/>
              </a:rPr>
              <a:t> </a:t>
            </a:r>
            <a:r>
              <a:rPr lang="en-GB" sz="1200" dirty="0" err="1" smtClean="0">
                <a:solidFill>
                  <a:srgbClr val="121512"/>
                </a:solidFill>
                <a:latin typeface="+mn-lt"/>
              </a:rPr>
              <a:t>nimeni</a:t>
            </a:r>
            <a:r>
              <a:rPr lang="en-GB" sz="1200" dirty="0" smtClean="0">
                <a:solidFill>
                  <a:srgbClr val="121512"/>
                </a:solidFill>
                <a:latin typeface="+mn-lt"/>
              </a:rPr>
              <a:t> nu </a:t>
            </a:r>
            <a:r>
              <a:rPr lang="en-GB" sz="1200" dirty="0" err="1" smtClean="0">
                <a:solidFill>
                  <a:srgbClr val="121512"/>
                </a:solidFill>
                <a:latin typeface="+mn-lt"/>
              </a:rPr>
              <a:t>știa</a:t>
            </a:r>
            <a:r>
              <a:rPr lang="en-GB" sz="1200" dirty="0" smtClean="0">
                <a:solidFill>
                  <a:srgbClr val="121512"/>
                </a:solidFill>
                <a:latin typeface="+mn-lt"/>
              </a:rPr>
              <a:t> exact </a:t>
            </a:r>
            <a:r>
              <a:rPr lang="en-GB" sz="1200" dirty="0" err="1" smtClean="0">
                <a:solidFill>
                  <a:srgbClr val="121512"/>
                </a:solidFill>
                <a:latin typeface="+mn-lt"/>
              </a:rPr>
              <a:t>ce</a:t>
            </a:r>
            <a:r>
              <a:rPr lang="en-GB" sz="1200" dirty="0" smtClean="0">
                <a:solidFill>
                  <a:srgbClr val="121512"/>
                </a:solidFill>
                <a:latin typeface="+mn-lt"/>
              </a:rPr>
              <a:t> se </a:t>
            </a:r>
            <a:r>
              <a:rPr lang="en-GB" sz="1200" dirty="0" err="1" smtClean="0">
                <a:solidFill>
                  <a:srgbClr val="121512"/>
                </a:solidFill>
                <a:latin typeface="+mn-lt"/>
              </a:rPr>
              <a:t>va</a:t>
            </a:r>
            <a:r>
              <a:rPr lang="en-GB" sz="1200" dirty="0" smtClean="0">
                <a:solidFill>
                  <a:srgbClr val="121512"/>
                </a:solidFill>
                <a:latin typeface="+mn-lt"/>
              </a:rPr>
              <a:t> </a:t>
            </a:r>
            <a:r>
              <a:rPr lang="en-GB" sz="1200" dirty="0" err="1" smtClean="0">
                <a:solidFill>
                  <a:srgbClr val="121512"/>
                </a:solidFill>
                <a:latin typeface="+mn-lt"/>
              </a:rPr>
              <a:t>întâmpla</a:t>
            </a:r>
            <a:r>
              <a:rPr lang="en-GB" sz="1200" dirty="0" smtClean="0">
                <a:solidFill>
                  <a:srgbClr val="121512"/>
                </a:solidFill>
                <a:latin typeface="+mn-lt"/>
              </a:rPr>
              <a:t>. </a:t>
            </a:r>
            <a:r>
              <a:rPr lang="en-GB" sz="1200" dirty="0" err="1" smtClean="0">
                <a:solidFill>
                  <a:srgbClr val="121512"/>
                </a:solidFill>
                <a:latin typeface="+mn-lt"/>
              </a:rPr>
              <a:t>Când</a:t>
            </a:r>
            <a:r>
              <a:rPr lang="en-GB" sz="1200" dirty="0" smtClean="0">
                <a:solidFill>
                  <a:srgbClr val="121512"/>
                </a:solidFill>
                <a:latin typeface="+mn-lt"/>
              </a:rPr>
              <a:t> </a:t>
            </a:r>
            <a:r>
              <a:rPr lang="en-GB" sz="1200" dirty="0" err="1" smtClean="0">
                <a:solidFill>
                  <a:srgbClr val="121512"/>
                </a:solidFill>
                <a:latin typeface="+mn-lt"/>
              </a:rPr>
              <a:t>toți</a:t>
            </a:r>
            <a:r>
              <a:rPr lang="en-GB" sz="1200" dirty="0" smtClean="0">
                <a:solidFill>
                  <a:srgbClr val="121512"/>
                </a:solidFill>
                <a:latin typeface="+mn-lt"/>
              </a:rPr>
              <a:t> s-au </a:t>
            </a:r>
            <a:r>
              <a:rPr lang="en-GB" sz="1200" dirty="0" err="1" smtClean="0">
                <a:solidFill>
                  <a:srgbClr val="121512"/>
                </a:solidFill>
                <a:latin typeface="+mn-lt"/>
              </a:rPr>
              <a:t>așezat</a:t>
            </a:r>
            <a:r>
              <a:rPr lang="en-GB" sz="1200" dirty="0" smtClean="0">
                <a:solidFill>
                  <a:srgbClr val="121512"/>
                </a:solidFill>
                <a:latin typeface="+mn-lt"/>
              </a:rPr>
              <a:t>, </a:t>
            </a:r>
            <a:r>
              <a:rPr lang="en-GB" sz="1200" dirty="0" err="1" smtClean="0">
                <a:solidFill>
                  <a:srgbClr val="121512"/>
                </a:solidFill>
                <a:latin typeface="+mn-lt"/>
              </a:rPr>
              <a:t>pastorul</a:t>
            </a:r>
            <a:r>
              <a:rPr lang="en-GB" sz="1200" dirty="0" smtClean="0">
                <a:solidFill>
                  <a:srgbClr val="121512"/>
                </a:solidFill>
                <a:latin typeface="+mn-lt"/>
              </a:rPr>
              <a:t> a </a:t>
            </a:r>
            <a:r>
              <a:rPr lang="en-GB" sz="1200" dirty="0" err="1" smtClean="0">
                <a:solidFill>
                  <a:srgbClr val="121512"/>
                </a:solidFill>
                <a:latin typeface="+mn-lt"/>
              </a:rPr>
              <a:t>zâmbit</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 </a:t>
            </a:r>
            <a:r>
              <a:rPr lang="en-GB" sz="1200" dirty="0" err="1" smtClean="0">
                <a:solidFill>
                  <a:srgbClr val="121512"/>
                </a:solidFill>
                <a:latin typeface="+mn-lt"/>
              </a:rPr>
              <a:t>spus</a:t>
            </a:r>
            <a:r>
              <a:rPr lang="en-GB" sz="1200" dirty="0" smtClean="0">
                <a:solidFill>
                  <a:srgbClr val="121512"/>
                </a:solidFill>
                <a:latin typeface="+mn-lt"/>
              </a:rPr>
              <a:t>: </a:t>
            </a:r>
            <a:r>
              <a:rPr lang="en-GB" sz="1200" dirty="0" smtClean="0">
                <a:solidFill>
                  <a:srgbClr val="121512"/>
                </a:solidFill>
                <a:latin typeface="+mn-lt"/>
              </a:rPr>
              <a:t>“</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Dragii</a:t>
            </a:r>
            <a:r>
              <a:rPr lang="en-GB" sz="1200" dirty="0" smtClean="0">
                <a:solidFill>
                  <a:srgbClr val="121512"/>
                </a:solidFill>
                <a:latin typeface="+mn-lt"/>
              </a:rPr>
              <a:t> </a:t>
            </a:r>
            <a:r>
              <a:rPr lang="en-GB" sz="1200" dirty="0" err="1" smtClean="0">
                <a:solidFill>
                  <a:srgbClr val="121512"/>
                </a:solidFill>
                <a:latin typeface="+mn-lt"/>
              </a:rPr>
              <a:t>mei</a:t>
            </a:r>
            <a:r>
              <a:rPr lang="en-GB" sz="1200" dirty="0" smtClean="0">
                <a:solidFill>
                  <a:srgbClr val="121512"/>
                </a:solidFill>
                <a:latin typeface="+mn-lt"/>
              </a:rPr>
              <a:t>, </a:t>
            </a:r>
            <a:r>
              <a:rPr lang="en-GB" sz="1200" dirty="0" err="1" smtClean="0">
                <a:solidFill>
                  <a:srgbClr val="121512"/>
                </a:solidFill>
                <a:latin typeface="+mn-lt"/>
              </a:rPr>
              <a:t>astăzi</a:t>
            </a:r>
            <a:r>
              <a:rPr lang="en-GB" sz="1200" dirty="0" smtClean="0">
                <a:solidFill>
                  <a:srgbClr val="121512"/>
                </a:solidFill>
                <a:latin typeface="+mn-lt"/>
              </a:rPr>
              <a:t> </a:t>
            </a:r>
            <a:r>
              <a:rPr lang="en-GB" sz="1200" dirty="0" err="1" smtClean="0">
                <a:solidFill>
                  <a:srgbClr val="121512"/>
                </a:solidFill>
                <a:latin typeface="+mn-lt"/>
              </a:rPr>
              <a:t>sărbătorim</a:t>
            </a:r>
            <a:r>
              <a:rPr lang="en-GB" sz="1200" dirty="0" smtClean="0">
                <a:solidFill>
                  <a:srgbClr val="121512"/>
                </a:solidFill>
                <a:latin typeface="+mn-lt"/>
              </a:rPr>
              <a:t> </a:t>
            </a:r>
            <a:r>
              <a:rPr lang="en-GB" sz="1200" dirty="0" err="1" smtClean="0">
                <a:solidFill>
                  <a:srgbClr val="121512"/>
                </a:solidFill>
                <a:latin typeface="+mn-lt"/>
              </a:rPr>
              <a:t>iubirea</a:t>
            </a:r>
            <a:r>
              <a:rPr lang="en-GB" sz="1200" dirty="0" smtClean="0">
                <a:solidFill>
                  <a:srgbClr val="121512"/>
                </a:solidFill>
                <a:latin typeface="+mn-lt"/>
              </a:rPr>
              <a:t> </a:t>
            </a:r>
            <a:r>
              <a:rPr lang="en-GB" sz="1200" dirty="0" err="1" smtClean="0">
                <a:solidFill>
                  <a:srgbClr val="121512"/>
                </a:solidFill>
                <a:latin typeface="+mn-lt"/>
              </a:rPr>
              <a:t>lui</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a:t>
            </a:r>
            <a:r>
              <a:rPr lang="en-GB" sz="1200" dirty="0" err="1" smtClean="0">
                <a:solidFill>
                  <a:srgbClr val="121512"/>
                </a:solidFill>
                <a:latin typeface="+mn-lt"/>
              </a:rPr>
              <a:t>pentru</a:t>
            </a:r>
            <a:r>
              <a:rPr lang="en-GB" sz="1200" dirty="0" smtClean="0">
                <a:solidFill>
                  <a:srgbClr val="121512"/>
                </a:solidFill>
                <a:latin typeface="+mn-lt"/>
              </a:rPr>
              <a:t> </a:t>
            </a:r>
            <a:r>
              <a:rPr lang="en-GB" sz="1200" dirty="0" err="1" smtClean="0">
                <a:solidFill>
                  <a:srgbClr val="121512"/>
                </a:solidFill>
                <a:latin typeface="+mn-lt"/>
              </a:rPr>
              <a:t>noi</a:t>
            </a:r>
            <a:r>
              <a:rPr lang="en-GB" sz="1200" dirty="0" smtClean="0">
                <a:solidFill>
                  <a:srgbClr val="121512"/>
                </a:solidFill>
                <a:latin typeface="+mn-lt"/>
              </a:rPr>
              <a:t>! La </a:t>
            </a:r>
            <a:r>
              <a:rPr lang="en-GB" sz="1200" dirty="0" err="1" smtClean="0">
                <a:solidFill>
                  <a:srgbClr val="121512"/>
                </a:solidFill>
                <a:latin typeface="+mn-lt"/>
              </a:rPr>
              <a:t>fel</a:t>
            </a:r>
            <a:r>
              <a:rPr lang="en-GB" sz="1200" dirty="0" smtClean="0">
                <a:solidFill>
                  <a:srgbClr val="121512"/>
                </a:solidFill>
                <a:latin typeface="+mn-lt"/>
              </a:rPr>
              <a:t> cum ne </a:t>
            </a:r>
            <a:r>
              <a:rPr lang="en-GB" sz="1200" dirty="0" err="1" smtClean="0">
                <a:solidFill>
                  <a:srgbClr val="121512"/>
                </a:solidFill>
                <a:latin typeface="+mn-lt"/>
              </a:rPr>
              <a:t>bucurăm</a:t>
            </a:r>
            <a:r>
              <a:rPr lang="en-GB" sz="1200" dirty="0" smtClean="0">
                <a:solidFill>
                  <a:srgbClr val="121512"/>
                </a:solidFill>
                <a:latin typeface="+mn-lt"/>
              </a:rPr>
              <a:t> </a:t>
            </a:r>
            <a:r>
              <a:rPr lang="en-GB" sz="1200" dirty="0" err="1" smtClean="0">
                <a:solidFill>
                  <a:srgbClr val="121512"/>
                </a:solidFill>
                <a:latin typeface="+mn-lt"/>
              </a:rPr>
              <a:t>în</a:t>
            </a:r>
            <a:r>
              <a:rPr lang="en-GB" sz="1200" dirty="0" smtClean="0">
                <a:solidFill>
                  <a:srgbClr val="121512"/>
                </a:solidFill>
                <a:latin typeface="+mn-lt"/>
              </a:rPr>
              <a:t> </a:t>
            </a:r>
            <a:r>
              <a:rPr lang="en-GB" sz="1200" dirty="0" err="1" smtClean="0">
                <a:solidFill>
                  <a:srgbClr val="121512"/>
                </a:solidFill>
                <a:latin typeface="+mn-lt"/>
              </a:rPr>
              <a:t>fiecare</a:t>
            </a:r>
            <a:r>
              <a:rPr lang="en-GB" sz="1200" dirty="0" smtClean="0">
                <a:solidFill>
                  <a:srgbClr val="121512"/>
                </a:solidFill>
                <a:latin typeface="+mn-lt"/>
              </a:rPr>
              <a:t> an de </a:t>
            </a:r>
            <a:r>
              <a:rPr lang="en-GB" sz="1200" dirty="0" err="1" smtClean="0">
                <a:solidFill>
                  <a:srgbClr val="121512"/>
                </a:solidFill>
                <a:latin typeface="+mn-lt"/>
              </a:rPr>
              <a:t>ziua</a:t>
            </a:r>
            <a:r>
              <a:rPr lang="en-GB" sz="1200" dirty="0" smtClean="0">
                <a:solidFill>
                  <a:srgbClr val="121512"/>
                </a:solidFill>
                <a:latin typeface="+mn-lt"/>
              </a:rPr>
              <a:t> </a:t>
            </a:r>
            <a:r>
              <a:rPr lang="en-GB" sz="1200" dirty="0" err="1" smtClean="0">
                <a:solidFill>
                  <a:srgbClr val="121512"/>
                </a:solidFill>
                <a:latin typeface="+mn-lt"/>
              </a:rPr>
              <a:t>noastră</a:t>
            </a:r>
            <a:r>
              <a:rPr lang="en-GB" sz="1200" dirty="0" smtClean="0">
                <a:solidFill>
                  <a:srgbClr val="121512"/>
                </a:solidFill>
                <a:latin typeface="+mn-lt"/>
              </a:rPr>
              <a:t> de </a:t>
            </a:r>
            <a:r>
              <a:rPr lang="en-GB" sz="1200" dirty="0" err="1" smtClean="0">
                <a:solidFill>
                  <a:srgbClr val="121512"/>
                </a:solidFill>
                <a:latin typeface="+mn-lt"/>
              </a:rPr>
              <a:t>naștere</a:t>
            </a:r>
            <a:r>
              <a:rPr lang="en-GB" sz="1200" dirty="0" smtClean="0">
                <a:solidFill>
                  <a:srgbClr val="121512"/>
                </a:solidFill>
                <a:latin typeface="+mn-lt"/>
              </a:rPr>
              <a:t>, </a:t>
            </a:r>
            <a:r>
              <a:rPr lang="en-GB" sz="1200" dirty="0" err="1" smtClean="0">
                <a:solidFill>
                  <a:srgbClr val="121512"/>
                </a:solidFill>
                <a:latin typeface="+mn-lt"/>
              </a:rPr>
              <a:t>astăzi</a:t>
            </a:r>
            <a:r>
              <a:rPr lang="en-GB" sz="1200" dirty="0" smtClean="0">
                <a:solidFill>
                  <a:srgbClr val="121512"/>
                </a:solidFill>
                <a:latin typeface="+mn-lt"/>
              </a:rPr>
              <a:t> </a:t>
            </a:r>
            <a:r>
              <a:rPr lang="en-GB" sz="1200" dirty="0" err="1" smtClean="0">
                <a:solidFill>
                  <a:srgbClr val="121512"/>
                </a:solidFill>
                <a:latin typeface="+mn-lt"/>
              </a:rPr>
              <a:t>îi</a:t>
            </a:r>
            <a:r>
              <a:rPr lang="en-GB" sz="1200" dirty="0" smtClean="0">
                <a:solidFill>
                  <a:srgbClr val="121512"/>
                </a:solidFill>
                <a:latin typeface="+mn-lt"/>
              </a:rPr>
              <a:t> </a:t>
            </a:r>
            <a:r>
              <a:rPr lang="en-GB" sz="1200" dirty="0" err="1" smtClean="0">
                <a:solidFill>
                  <a:srgbClr val="121512"/>
                </a:solidFill>
                <a:latin typeface="+mn-lt"/>
              </a:rPr>
              <a:t>aducem</a:t>
            </a:r>
            <a:r>
              <a:rPr lang="en-GB" sz="1200" dirty="0" smtClean="0">
                <a:solidFill>
                  <a:srgbClr val="121512"/>
                </a:solidFill>
                <a:latin typeface="+mn-lt"/>
              </a:rPr>
              <a:t> </a:t>
            </a:r>
            <a:r>
              <a:rPr lang="en-GB" sz="1200" dirty="0" err="1" smtClean="0">
                <a:solidFill>
                  <a:srgbClr val="121512"/>
                </a:solidFill>
                <a:latin typeface="+mn-lt"/>
              </a:rPr>
              <a:t>omagiu</a:t>
            </a:r>
            <a:r>
              <a:rPr lang="en-GB" sz="1200" dirty="0" smtClean="0">
                <a:solidFill>
                  <a:srgbClr val="121512"/>
                </a:solidFill>
                <a:latin typeface="+mn-lt"/>
              </a:rPr>
              <a:t> </a:t>
            </a:r>
            <a:r>
              <a:rPr lang="en-GB" sz="1200" dirty="0" err="1" smtClean="0">
                <a:solidFill>
                  <a:srgbClr val="121512"/>
                </a:solidFill>
                <a:latin typeface="+mn-lt"/>
              </a:rPr>
              <a:t>Creatorului</a:t>
            </a:r>
            <a:r>
              <a:rPr lang="en-GB" sz="1200" dirty="0" smtClean="0">
                <a:solidFill>
                  <a:srgbClr val="121512"/>
                </a:solidFill>
                <a:latin typeface="+mn-lt"/>
              </a:rPr>
              <a:t> </a:t>
            </a:r>
            <a:r>
              <a:rPr lang="en-GB" sz="1200" dirty="0" err="1" smtClean="0">
                <a:solidFill>
                  <a:srgbClr val="121512"/>
                </a:solidFill>
                <a:latin typeface="+mn-lt"/>
              </a:rPr>
              <a:t>nostru</a:t>
            </a:r>
            <a:r>
              <a:rPr lang="en-GB" sz="1200" dirty="0" smtClean="0">
                <a:solidFill>
                  <a:srgbClr val="121512"/>
                </a:solidFill>
                <a:latin typeface="+mn-lt"/>
              </a:rPr>
              <a:t>!</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Copiii</a:t>
            </a:r>
            <a:r>
              <a:rPr lang="en-GB" sz="1200" dirty="0" smtClean="0">
                <a:solidFill>
                  <a:srgbClr val="121512"/>
                </a:solidFill>
                <a:latin typeface="+mn-lt"/>
              </a:rPr>
              <a:t> </a:t>
            </a:r>
            <a:r>
              <a:rPr lang="en-GB" sz="1200" dirty="0" smtClean="0">
                <a:solidFill>
                  <a:srgbClr val="121512"/>
                </a:solidFill>
                <a:latin typeface="+mn-lt"/>
              </a:rPr>
              <a:t>s-au </a:t>
            </a:r>
            <a:r>
              <a:rPr lang="en-GB" sz="1200" dirty="0" err="1" smtClean="0">
                <a:solidFill>
                  <a:srgbClr val="121512"/>
                </a:solidFill>
                <a:latin typeface="+mn-lt"/>
              </a:rPr>
              <a:t>uitat</a:t>
            </a:r>
            <a:r>
              <a:rPr lang="en-GB" sz="1200" dirty="0" smtClean="0">
                <a:solidFill>
                  <a:srgbClr val="121512"/>
                </a:solidFill>
                <a:latin typeface="+mn-lt"/>
              </a:rPr>
              <a:t> </a:t>
            </a:r>
            <a:r>
              <a:rPr lang="en-GB" sz="1200" dirty="0" err="1" smtClean="0">
                <a:solidFill>
                  <a:srgbClr val="121512"/>
                </a:solidFill>
                <a:latin typeface="+mn-lt"/>
              </a:rPr>
              <a:t>curioși</a:t>
            </a:r>
            <a:r>
              <a:rPr lang="en-GB" sz="1200" dirty="0" smtClean="0">
                <a:solidFill>
                  <a:srgbClr val="121512"/>
                </a:solidFill>
                <a:latin typeface="+mn-lt"/>
              </a:rPr>
              <a:t> </a:t>
            </a:r>
            <a:r>
              <a:rPr lang="en-GB" sz="1200" dirty="0" err="1" smtClean="0">
                <a:solidFill>
                  <a:srgbClr val="121512"/>
                </a:solidFill>
                <a:latin typeface="+mn-lt"/>
              </a:rPr>
              <a:t>unii</a:t>
            </a:r>
            <a:r>
              <a:rPr lang="en-GB" sz="1200" dirty="0" smtClean="0">
                <a:solidFill>
                  <a:srgbClr val="121512"/>
                </a:solidFill>
                <a:latin typeface="+mn-lt"/>
              </a:rPr>
              <a:t> la </a:t>
            </a:r>
            <a:r>
              <a:rPr lang="en-GB" sz="1200" dirty="0" err="1" smtClean="0">
                <a:solidFill>
                  <a:srgbClr val="121512"/>
                </a:solidFill>
                <a:latin typeface="+mn-lt"/>
              </a:rPr>
              <a:t>alții</a:t>
            </a:r>
            <a:r>
              <a:rPr lang="en-GB" sz="1200" dirty="0" smtClean="0">
                <a:solidFill>
                  <a:srgbClr val="121512"/>
                </a:solidFill>
                <a:latin typeface="+mn-lt"/>
              </a:rPr>
              <a:t>. </a:t>
            </a:r>
            <a:r>
              <a:rPr lang="en-GB" sz="1200" dirty="0" smtClean="0">
                <a:solidFill>
                  <a:srgbClr val="121512"/>
                </a:solidFill>
                <a:latin typeface="+mn-lt"/>
              </a:rPr>
              <a:t>“</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smtClean="0">
                <a:solidFill>
                  <a:srgbClr val="121512"/>
                </a:solidFill>
                <a:latin typeface="+mn-lt"/>
              </a:rPr>
              <a:t>Dar </a:t>
            </a:r>
            <a:r>
              <a:rPr lang="en-GB" sz="1200" dirty="0" smtClean="0">
                <a:solidFill>
                  <a:srgbClr val="121512"/>
                </a:solidFill>
                <a:latin typeface="+mn-lt"/>
              </a:rPr>
              <a:t>cum </a:t>
            </a:r>
            <a:r>
              <a:rPr lang="en-GB" sz="1200" dirty="0" err="1" smtClean="0">
                <a:solidFill>
                  <a:srgbClr val="121512"/>
                </a:solidFill>
                <a:latin typeface="+mn-lt"/>
              </a:rPr>
              <a:t>putem</a:t>
            </a:r>
            <a:r>
              <a:rPr lang="en-GB" sz="1200" dirty="0" smtClean="0">
                <a:solidFill>
                  <a:srgbClr val="121512"/>
                </a:solidFill>
                <a:latin typeface="+mn-lt"/>
              </a:rPr>
              <a:t> </a:t>
            </a:r>
            <a:r>
              <a:rPr lang="en-GB" sz="1200" dirty="0" err="1" smtClean="0">
                <a:solidFill>
                  <a:srgbClr val="121512"/>
                </a:solidFill>
                <a:latin typeface="+mn-lt"/>
              </a:rPr>
              <a:t>sărbători</a:t>
            </a:r>
            <a:r>
              <a:rPr lang="en-GB" sz="1200" dirty="0" smtClean="0">
                <a:solidFill>
                  <a:srgbClr val="121512"/>
                </a:solidFill>
                <a:latin typeface="+mn-lt"/>
              </a:rPr>
              <a:t> </a:t>
            </a:r>
            <a:r>
              <a:rPr lang="en-GB" sz="1200" dirty="0" err="1" smtClean="0">
                <a:solidFill>
                  <a:srgbClr val="121512"/>
                </a:solidFill>
                <a:latin typeface="+mn-lt"/>
              </a:rPr>
              <a:t>iubirea</a:t>
            </a:r>
            <a:r>
              <a:rPr lang="en-GB" sz="1200" dirty="0" smtClean="0">
                <a:solidFill>
                  <a:srgbClr val="121512"/>
                </a:solidFill>
                <a:latin typeface="+mn-lt"/>
              </a:rPr>
              <a:t> </a:t>
            </a:r>
            <a:r>
              <a:rPr lang="en-GB" sz="1200" dirty="0" err="1" smtClean="0">
                <a:solidFill>
                  <a:srgbClr val="121512"/>
                </a:solidFill>
                <a:latin typeface="+mn-lt"/>
              </a:rPr>
              <a:t>lui</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a:t>
            </a:r>
            <a:r>
              <a:rPr lang="en-GB" sz="1200" dirty="0" smtClean="0">
                <a:solidFill>
                  <a:srgbClr val="121512"/>
                </a:solidFill>
                <a:latin typeface="+mn-lt"/>
              </a:rPr>
              <a:t>a </a:t>
            </a:r>
            <a:r>
              <a:rPr lang="en-GB" sz="1200" dirty="0" err="1" smtClean="0">
                <a:solidFill>
                  <a:srgbClr val="121512"/>
                </a:solidFill>
                <a:latin typeface="+mn-lt"/>
              </a:rPr>
              <a:t>întrebat</a:t>
            </a:r>
            <a:r>
              <a:rPr lang="en-GB" sz="1200" dirty="0" smtClean="0">
                <a:solidFill>
                  <a:srgbClr val="121512"/>
                </a:solidFill>
                <a:latin typeface="+mn-lt"/>
              </a:rPr>
              <a:t> Maria, o </a:t>
            </a:r>
            <a:r>
              <a:rPr lang="en-GB" sz="1200" dirty="0" err="1" smtClean="0">
                <a:solidFill>
                  <a:srgbClr val="121512"/>
                </a:solidFill>
                <a:latin typeface="+mn-lt"/>
              </a:rPr>
              <a:t>fetiță</a:t>
            </a:r>
            <a:r>
              <a:rPr lang="en-GB" sz="1200" dirty="0" smtClean="0">
                <a:solidFill>
                  <a:srgbClr val="121512"/>
                </a:solidFill>
                <a:latin typeface="+mn-lt"/>
              </a:rPr>
              <a:t> cu </a:t>
            </a:r>
            <a:r>
              <a:rPr lang="en-GB" sz="1200" dirty="0" err="1" smtClean="0">
                <a:solidFill>
                  <a:srgbClr val="121512"/>
                </a:solidFill>
                <a:latin typeface="+mn-lt"/>
              </a:rPr>
              <a:t>părul</a:t>
            </a:r>
            <a:r>
              <a:rPr lang="en-GB" sz="1200" dirty="0" smtClean="0">
                <a:solidFill>
                  <a:srgbClr val="121512"/>
                </a:solidFill>
                <a:latin typeface="+mn-lt"/>
              </a:rPr>
              <a:t> blond. </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Pastorul</a:t>
            </a:r>
            <a:r>
              <a:rPr lang="en-GB" sz="1200" dirty="0" smtClean="0">
                <a:solidFill>
                  <a:srgbClr val="121512"/>
                </a:solidFill>
                <a:latin typeface="+mn-lt"/>
              </a:rPr>
              <a:t> </a:t>
            </a:r>
            <a:r>
              <a:rPr lang="en-GB" sz="1200" dirty="0" smtClean="0">
                <a:solidFill>
                  <a:srgbClr val="121512"/>
                </a:solidFill>
                <a:latin typeface="+mn-lt"/>
              </a:rPr>
              <a:t>a </a:t>
            </a:r>
            <a:r>
              <a:rPr lang="en-GB" sz="1200" dirty="0" err="1" smtClean="0">
                <a:solidFill>
                  <a:srgbClr val="121512"/>
                </a:solidFill>
                <a:latin typeface="+mn-lt"/>
              </a:rPr>
              <a:t>continuat</a:t>
            </a:r>
            <a:r>
              <a:rPr lang="en-GB" sz="1200" dirty="0" smtClean="0">
                <a:solidFill>
                  <a:srgbClr val="121512"/>
                </a:solidFill>
                <a:latin typeface="+mn-lt"/>
              </a:rPr>
              <a:t>: </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Vom</a:t>
            </a:r>
            <a:r>
              <a:rPr lang="en-GB" sz="1200" dirty="0" smtClean="0">
                <a:solidFill>
                  <a:srgbClr val="121512"/>
                </a:solidFill>
                <a:latin typeface="+mn-lt"/>
              </a:rPr>
              <a:t> </a:t>
            </a:r>
            <a:r>
              <a:rPr lang="en-GB" sz="1200" dirty="0" smtClean="0">
                <a:solidFill>
                  <a:srgbClr val="121512"/>
                </a:solidFill>
                <a:latin typeface="+mn-lt"/>
              </a:rPr>
              <a:t>face </a:t>
            </a:r>
            <a:r>
              <a:rPr lang="en-GB" sz="1200" dirty="0" err="1" smtClean="0">
                <a:solidFill>
                  <a:srgbClr val="121512"/>
                </a:solidFill>
                <a:latin typeface="+mn-lt"/>
              </a:rPr>
              <a:t>asta</a:t>
            </a:r>
            <a:r>
              <a:rPr lang="en-GB" sz="1200" dirty="0" smtClean="0">
                <a:solidFill>
                  <a:srgbClr val="121512"/>
                </a:solidFill>
                <a:latin typeface="+mn-lt"/>
              </a:rPr>
              <a:t> </a:t>
            </a:r>
            <a:r>
              <a:rPr lang="en-GB" sz="1200" dirty="0" err="1" smtClean="0">
                <a:solidFill>
                  <a:srgbClr val="121512"/>
                </a:solidFill>
                <a:latin typeface="+mn-lt"/>
              </a:rPr>
              <a:t>împărtășind</a:t>
            </a:r>
            <a:r>
              <a:rPr lang="en-GB" sz="1200" dirty="0" smtClean="0">
                <a:solidFill>
                  <a:srgbClr val="121512"/>
                </a:solidFill>
                <a:latin typeface="+mn-lt"/>
              </a:rPr>
              <a:t> </a:t>
            </a:r>
            <a:r>
              <a:rPr lang="en-GB" sz="1200" dirty="0" err="1" smtClean="0">
                <a:solidFill>
                  <a:srgbClr val="121512"/>
                </a:solidFill>
                <a:latin typeface="+mn-lt"/>
              </a:rPr>
              <a:t>daruri</a:t>
            </a:r>
            <a:r>
              <a:rPr lang="en-GB" sz="1200" dirty="0" smtClean="0">
                <a:solidFill>
                  <a:srgbClr val="121512"/>
                </a:solidFill>
                <a:latin typeface="+mn-lt"/>
              </a:rPr>
              <a:t> de </a:t>
            </a:r>
            <a:r>
              <a:rPr lang="en-GB" sz="1200" dirty="0" err="1" smtClean="0">
                <a:solidFill>
                  <a:srgbClr val="121512"/>
                </a:solidFill>
                <a:latin typeface="+mn-lt"/>
              </a:rPr>
              <a:t>bucurie</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t>
            </a:r>
            <a:r>
              <a:rPr lang="en-GB" sz="1200" dirty="0" err="1" smtClean="0">
                <a:solidFill>
                  <a:srgbClr val="121512"/>
                </a:solidFill>
                <a:latin typeface="+mn-lt"/>
              </a:rPr>
              <a:t>iubire</a:t>
            </a:r>
            <a:r>
              <a:rPr lang="en-GB" sz="1200" dirty="0" smtClean="0">
                <a:solidFill>
                  <a:srgbClr val="121512"/>
                </a:solidFill>
                <a:latin typeface="+mn-lt"/>
              </a:rPr>
              <a:t>! </a:t>
            </a:r>
            <a:r>
              <a:rPr lang="en-GB" sz="1200" dirty="0" err="1" smtClean="0">
                <a:solidFill>
                  <a:srgbClr val="121512"/>
                </a:solidFill>
                <a:latin typeface="+mn-lt"/>
              </a:rPr>
              <a:t>Fiecare</a:t>
            </a:r>
            <a:r>
              <a:rPr lang="en-GB" sz="1200" dirty="0" smtClean="0">
                <a:solidFill>
                  <a:srgbClr val="121512"/>
                </a:solidFill>
                <a:latin typeface="+mn-lt"/>
              </a:rPr>
              <a:t> </a:t>
            </a:r>
            <a:r>
              <a:rPr lang="en-GB" sz="1200" dirty="0" err="1" smtClean="0">
                <a:solidFill>
                  <a:srgbClr val="121512"/>
                </a:solidFill>
                <a:latin typeface="+mn-lt"/>
              </a:rPr>
              <a:t>dintre</a:t>
            </a:r>
            <a:r>
              <a:rPr lang="en-GB" sz="1200" dirty="0" smtClean="0">
                <a:solidFill>
                  <a:srgbClr val="121512"/>
                </a:solidFill>
                <a:latin typeface="+mn-lt"/>
              </a:rPr>
              <a:t> </a:t>
            </a:r>
            <a:r>
              <a:rPr lang="en-GB" sz="1200" dirty="0" err="1" smtClean="0">
                <a:solidFill>
                  <a:srgbClr val="121512"/>
                </a:solidFill>
                <a:latin typeface="+mn-lt"/>
              </a:rPr>
              <a:t>voi</a:t>
            </a:r>
            <a:r>
              <a:rPr lang="en-GB" sz="1200" dirty="0" smtClean="0">
                <a:solidFill>
                  <a:srgbClr val="121512"/>
                </a:solidFill>
                <a:latin typeface="+mn-lt"/>
              </a:rPr>
              <a:t> a </a:t>
            </a:r>
            <a:r>
              <a:rPr lang="en-GB" sz="1200" dirty="0" err="1" smtClean="0">
                <a:solidFill>
                  <a:srgbClr val="121512"/>
                </a:solidFill>
                <a:latin typeface="+mn-lt"/>
              </a:rPr>
              <a:t>adus</a:t>
            </a:r>
            <a:r>
              <a:rPr lang="en-GB" sz="1200" dirty="0" smtClean="0">
                <a:solidFill>
                  <a:srgbClr val="121512"/>
                </a:solidFill>
                <a:latin typeface="+mn-lt"/>
              </a:rPr>
              <a:t> un </a:t>
            </a:r>
            <a:r>
              <a:rPr lang="en-GB" sz="1200" dirty="0" err="1" smtClean="0">
                <a:solidFill>
                  <a:srgbClr val="121512"/>
                </a:solidFill>
                <a:latin typeface="+mn-lt"/>
              </a:rPr>
              <a:t>obiect</a:t>
            </a:r>
            <a:r>
              <a:rPr lang="en-GB" sz="1200" dirty="0" smtClean="0">
                <a:solidFill>
                  <a:srgbClr val="121512"/>
                </a:solidFill>
                <a:latin typeface="+mn-lt"/>
              </a:rPr>
              <a:t> special care </a:t>
            </a:r>
            <a:r>
              <a:rPr lang="en-GB" sz="1200" dirty="0" err="1" smtClean="0">
                <a:solidFill>
                  <a:srgbClr val="121512"/>
                </a:solidFill>
                <a:latin typeface="+mn-lt"/>
              </a:rPr>
              <a:t>reprezintă</a:t>
            </a:r>
            <a:r>
              <a:rPr lang="en-GB" sz="1200" dirty="0" smtClean="0">
                <a:solidFill>
                  <a:srgbClr val="121512"/>
                </a:solidFill>
                <a:latin typeface="+mn-lt"/>
              </a:rPr>
              <a:t> o </a:t>
            </a:r>
            <a:r>
              <a:rPr lang="en-GB" sz="1200" dirty="0" err="1" smtClean="0">
                <a:solidFill>
                  <a:srgbClr val="121512"/>
                </a:solidFill>
                <a:latin typeface="+mn-lt"/>
              </a:rPr>
              <a:t>alegere</a:t>
            </a:r>
            <a:r>
              <a:rPr lang="en-GB" sz="1200" dirty="0" smtClean="0">
                <a:solidFill>
                  <a:srgbClr val="121512"/>
                </a:solidFill>
                <a:latin typeface="+mn-lt"/>
              </a:rPr>
              <a:t> a </a:t>
            </a:r>
            <a:r>
              <a:rPr lang="en-GB" sz="1200" dirty="0" err="1" smtClean="0">
                <a:solidFill>
                  <a:srgbClr val="121512"/>
                </a:solidFill>
                <a:latin typeface="+mn-lt"/>
              </a:rPr>
              <a:t>lui</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a:t>
            </a:r>
            <a:r>
              <a:rPr lang="en-GB" sz="1200" dirty="0" err="1" smtClean="0">
                <a:solidFill>
                  <a:srgbClr val="121512"/>
                </a:solidFill>
                <a:latin typeface="+mn-lt"/>
              </a:rPr>
              <a:t>pentru</a:t>
            </a:r>
            <a:r>
              <a:rPr lang="en-GB" sz="1200" dirty="0" smtClean="0">
                <a:solidFill>
                  <a:srgbClr val="121512"/>
                </a:solidFill>
                <a:latin typeface="+mn-lt"/>
              </a:rPr>
              <a:t> </a:t>
            </a:r>
            <a:r>
              <a:rPr lang="en-GB" sz="1200" dirty="0" err="1" smtClean="0">
                <a:solidFill>
                  <a:srgbClr val="121512"/>
                </a:solidFill>
                <a:latin typeface="+mn-lt"/>
              </a:rPr>
              <a:t>voi</a:t>
            </a:r>
            <a:r>
              <a:rPr lang="en-GB" sz="1200" dirty="0" smtClean="0">
                <a:solidFill>
                  <a:srgbClr val="121512"/>
                </a:solidFill>
                <a:latin typeface="+mn-lt"/>
              </a:rPr>
              <a:t>. </a:t>
            </a:r>
            <a:r>
              <a:rPr lang="en-GB" sz="1200" dirty="0" err="1" smtClean="0">
                <a:solidFill>
                  <a:srgbClr val="121512"/>
                </a:solidFill>
                <a:latin typeface="+mn-lt"/>
              </a:rPr>
              <a:t>Vă</a:t>
            </a:r>
            <a:r>
              <a:rPr lang="en-GB" sz="1200" dirty="0" smtClean="0">
                <a:solidFill>
                  <a:srgbClr val="121512"/>
                </a:solidFill>
                <a:latin typeface="+mn-lt"/>
              </a:rPr>
              <a:t> </a:t>
            </a:r>
            <a:r>
              <a:rPr lang="en-GB" sz="1200" dirty="0" err="1" smtClean="0">
                <a:solidFill>
                  <a:srgbClr val="121512"/>
                </a:solidFill>
                <a:latin typeface="+mn-lt"/>
              </a:rPr>
              <a:t>voi</a:t>
            </a:r>
            <a:r>
              <a:rPr lang="en-GB" sz="1200" dirty="0" smtClean="0">
                <a:solidFill>
                  <a:srgbClr val="121512"/>
                </a:solidFill>
                <a:latin typeface="+mn-lt"/>
              </a:rPr>
              <a:t> </a:t>
            </a:r>
            <a:r>
              <a:rPr lang="en-GB" sz="1200" dirty="0" err="1" smtClean="0">
                <a:solidFill>
                  <a:srgbClr val="121512"/>
                </a:solidFill>
                <a:latin typeface="+mn-lt"/>
              </a:rPr>
              <a:t>numi</a:t>
            </a:r>
            <a:r>
              <a:rPr lang="en-GB" sz="1200" dirty="0" smtClean="0">
                <a:solidFill>
                  <a:srgbClr val="121512"/>
                </a:solidFill>
                <a:latin typeface="+mn-lt"/>
              </a:rPr>
              <a:t> </a:t>
            </a:r>
            <a:r>
              <a:rPr lang="en-GB" sz="1200" dirty="0" err="1" smtClean="0">
                <a:solidFill>
                  <a:srgbClr val="121512"/>
                </a:solidFill>
                <a:latin typeface="+mn-lt"/>
              </a:rPr>
              <a:t>pe</a:t>
            </a:r>
            <a:r>
              <a:rPr lang="en-GB" sz="1200" dirty="0" smtClean="0">
                <a:solidFill>
                  <a:srgbClr val="121512"/>
                </a:solidFill>
                <a:latin typeface="+mn-lt"/>
              </a:rPr>
              <a:t> </a:t>
            </a:r>
            <a:r>
              <a:rPr lang="en-GB" sz="1200" dirty="0" err="1" smtClean="0">
                <a:solidFill>
                  <a:srgbClr val="121512"/>
                </a:solidFill>
                <a:latin typeface="+mn-lt"/>
              </a:rPr>
              <a:t>câțiva</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t>
            </a:r>
            <a:r>
              <a:rPr lang="en-GB" sz="1200" dirty="0" err="1" smtClean="0">
                <a:solidFill>
                  <a:srgbClr val="121512"/>
                </a:solidFill>
                <a:latin typeface="+mn-lt"/>
              </a:rPr>
              <a:t>veți</a:t>
            </a:r>
            <a:r>
              <a:rPr lang="en-GB" sz="1200" dirty="0" smtClean="0">
                <a:solidFill>
                  <a:srgbClr val="121512"/>
                </a:solidFill>
                <a:latin typeface="+mn-lt"/>
              </a:rPr>
              <a:t> </a:t>
            </a:r>
            <a:r>
              <a:rPr lang="en-GB" sz="1200" dirty="0" err="1" smtClean="0">
                <a:solidFill>
                  <a:srgbClr val="121512"/>
                </a:solidFill>
                <a:latin typeface="+mn-lt"/>
              </a:rPr>
              <a:t>explica</a:t>
            </a:r>
            <a:r>
              <a:rPr lang="en-GB" sz="1200" dirty="0" smtClean="0">
                <a:solidFill>
                  <a:srgbClr val="121512"/>
                </a:solidFill>
                <a:latin typeface="+mn-lt"/>
              </a:rPr>
              <a:t> de </a:t>
            </a:r>
            <a:r>
              <a:rPr lang="en-GB" sz="1200" dirty="0" err="1" smtClean="0">
                <a:solidFill>
                  <a:srgbClr val="121512"/>
                </a:solidFill>
                <a:latin typeface="+mn-lt"/>
              </a:rPr>
              <a:t>ce</a:t>
            </a:r>
            <a:r>
              <a:rPr lang="en-GB" sz="1200" dirty="0" smtClean="0">
                <a:solidFill>
                  <a:srgbClr val="121512"/>
                </a:solidFill>
                <a:latin typeface="+mn-lt"/>
              </a:rPr>
              <a:t> </a:t>
            </a:r>
            <a:r>
              <a:rPr lang="en-GB" sz="1200" dirty="0" err="1" smtClean="0">
                <a:solidFill>
                  <a:srgbClr val="121512"/>
                </a:solidFill>
                <a:latin typeface="+mn-lt"/>
              </a:rPr>
              <a:t>ați</a:t>
            </a:r>
            <a:r>
              <a:rPr lang="en-GB" sz="1200" dirty="0" smtClean="0">
                <a:solidFill>
                  <a:srgbClr val="121512"/>
                </a:solidFill>
                <a:latin typeface="+mn-lt"/>
              </a:rPr>
              <a:t> ales </a:t>
            </a:r>
            <a:r>
              <a:rPr lang="en-GB" sz="1200" dirty="0" err="1" smtClean="0">
                <a:solidFill>
                  <a:srgbClr val="121512"/>
                </a:solidFill>
                <a:latin typeface="+mn-lt"/>
              </a:rPr>
              <a:t>acel</a:t>
            </a:r>
            <a:r>
              <a:rPr lang="en-GB" sz="1200" dirty="0" smtClean="0">
                <a:solidFill>
                  <a:srgbClr val="121512"/>
                </a:solidFill>
                <a:latin typeface="+mn-lt"/>
              </a:rPr>
              <a:t> </a:t>
            </a:r>
            <a:r>
              <a:rPr lang="en-GB" sz="1200" dirty="0" err="1" smtClean="0">
                <a:solidFill>
                  <a:srgbClr val="121512"/>
                </a:solidFill>
                <a:latin typeface="+mn-lt"/>
              </a:rPr>
              <a:t>lucru</a:t>
            </a:r>
            <a:r>
              <a:rPr lang="en-GB" sz="1200" dirty="0" smtClean="0">
                <a:solidFill>
                  <a:srgbClr val="121512"/>
                </a:solidFill>
                <a:latin typeface="+mn-lt"/>
              </a:rPr>
              <a:t>.</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smtClean="0">
                <a:solidFill>
                  <a:srgbClr val="121512"/>
                </a:solidFill>
                <a:latin typeface="+mn-lt"/>
              </a:rPr>
              <a:t> </a:t>
            </a:r>
            <a:r>
              <a:rPr lang="en-GB" sz="1200" dirty="0" err="1" smtClean="0">
                <a:solidFill>
                  <a:srgbClr val="121512"/>
                </a:solidFill>
                <a:latin typeface="+mn-lt"/>
              </a:rPr>
              <a:t>Primul</a:t>
            </a:r>
            <a:r>
              <a:rPr lang="en-GB" sz="1200" dirty="0" smtClean="0">
                <a:solidFill>
                  <a:srgbClr val="121512"/>
                </a:solidFill>
                <a:latin typeface="+mn-lt"/>
              </a:rPr>
              <a:t> a </a:t>
            </a:r>
            <a:r>
              <a:rPr lang="en-GB" sz="1200" dirty="0" err="1" smtClean="0">
                <a:solidFill>
                  <a:srgbClr val="121512"/>
                </a:solidFill>
                <a:latin typeface="+mn-lt"/>
              </a:rPr>
              <a:t>fost</a:t>
            </a:r>
            <a:r>
              <a:rPr lang="en-GB" sz="1200" dirty="0" smtClean="0">
                <a:solidFill>
                  <a:srgbClr val="121512"/>
                </a:solidFill>
                <a:latin typeface="+mn-lt"/>
              </a:rPr>
              <a:t> Andrei, care a </a:t>
            </a:r>
            <a:r>
              <a:rPr lang="en-GB" sz="1200" dirty="0" err="1" smtClean="0">
                <a:solidFill>
                  <a:srgbClr val="121512"/>
                </a:solidFill>
                <a:latin typeface="+mn-lt"/>
              </a:rPr>
              <a:t>ridicat</a:t>
            </a:r>
            <a:r>
              <a:rPr lang="en-GB" sz="1200" dirty="0" smtClean="0">
                <a:solidFill>
                  <a:srgbClr val="121512"/>
                </a:solidFill>
                <a:latin typeface="+mn-lt"/>
              </a:rPr>
              <a:t> o </a:t>
            </a:r>
            <a:r>
              <a:rPr lang="en-GB" sz="1200" dirty="0" err="1" smtClean="0">
                <a:solidFill>
                  <a:srgbClr val="121512"/>
                </a:solidFill>
                <a:latin typeface="+mn-lt"/>
              </a:rPr>
              <a:t>minge</a:t>
            </a:r>
            <a:r>
              <a:rPr lang="en-GB" sz="1200" dirty="0" smtClean="0">
                <a:solidFill>
                  <a:srgbClr val="121512"/>
                </a:solidFill>
                <a:latin typeface="+mn-lt"/>
              </a:rPr>
              <a:t> de </a:t>
            </a:r>
            <a:r>
              <a:rPr lang="en-GB" sz="1200" dirty="0" err="1" smtClean="0">
                <a:solidFill>
                  <a:srgbClr val="121512"/>
                </a:solidFill>
                <a:latin typeface="+mn-lt"/>
              </a:rPr>
              <a:t>fotbal</a:t>
            </a:r>
            <a:r>
              <a:rPr lang="en-GB" sz="1200" dirty="0" smtClean="0">
                <a:solidFill>
                  <a:srgbClr val="121512"/>
                </a:solidFill>
                <a:latin typeface="+mn-lt"/>
              </a:rPr>
              <a:t>. </a:t>
            </a:r>
            <a:r>
              <a:rPr lang="en-GB" sz="1200" dirty="0" smtClean="0">
                <a:solidFill>
                  <a:srgbClr val="121512"/>
                </a:solidFill>
                <a:latin typeface="+mn-lt"/>
              </a:rPr>
              <a:t>“</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smtClean="0">
                <a:solidFill>
                  <a:srgbClr val="121512"/>
                </a:solidFill>
                <a:latin typeface="+mn-lt"/>
              </a:rPr>
              <a:t>Am </a:t>
            </a:r>
            <a:r>
              <a:rPr lang="en-GB" sz="1200" dirty="0" err="1" smtClean="0">
                <a:solidFill>
                  <a:srgbClr val="121512"/>
                </a:solidFill>
                <a:latin typeface="+mn-lt"/>
              </a:rPr>
              <a:t>adus</a:t>
            </a:r>
            <a:r>
              <a:rPr lang="en-GB" sz="1200" dirty="0" smtClean="0">
                <a:solidFill>
                  <a:srgbClr val="121512"/>
                </a:solidFill>
                <a:latin typeface="+mn-lt"/>
              </a:rPr>
              <a:t> </a:t>
            </a:r>
            <a:r>
              <a:rPr lang="en-GB" sz="1200" dirty="0" err="1" smtClean="0">
                <a:solidFill>
                  <a:srgbClr val="121512"/>
                </a:solidFill>
                <a:latin typeface="+mn-lt"/>
              </a:rPr>
              <a:t>această</a:t>
            </a:r>
            <a:r>
              <a:rPr lang="en-GB" sz="1200" dirty="0" smtClean="0">
                <a:solidFill>
                  <a:srgbClr val="121512"/>
                </a:solidFill>
                <a:latin typeface="+mn-lt"/>
              </a:rPr>
              <a:t> </a:t>
            </a:r>
            <a:r>
              <a:rPr lang="en-GB" sz="1200" dirty="0" err="1" smtClean="0">
                <a:solidFill>
                  <a:srgbClr val="121512"/>
                </a:solidFill>
                <a:latin typeface="+mn-lt"/>
              </a:rPr>
              <a:t>minge</a:t>
            </a:r>
            <a:r>
              <a:rPr lang="en-GB" sz="1200" dirty="0" smtClean="0">
                <a:solidFill>
                  <a:srgbClr val="121512"/>
                </a:solidFill>
                <a:latin typeface="+mn-lt"/>
              </a:rPr>
              <a:t> </a:t>
            </a:r>
            <a:r>
              <a:rPr lang="en-GB" sz="1200" dirty="0" err="1" smtClean="0">
                <a:solidFill>
                  <a:srgbClr val="121512"/>
                </a:solidFill>
                <a:latin typeface="+mn-lt"/>
              </a:rPr>
              <a:t>pentru</a:t>
            </a:r>
            <a:r>
              <a:rPr lang="en-GB" sz="1200" dirty="0" smtClean="0">
                <a:solidFill>
                  <a:srgbClr val="121512"/>
                </a:solidFill>
                <a:latin typeface="+mn-lt"/>
              </a:rPr>
              <a:t> </a:t>
            </a:r>
            <a:r>
              <a:rPr lang="en-GB" sz="1200" dirty="0" err="1" smtClean="0">
                <a:solidFill>
                  <a:srgbClr val="121512"/>
                </a:solidFill>
                <a:latin typeface="+mn-lt"/>
              </a:rPr>
              <a:t>că</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ne-a </a:t>
            </a:r>
            <a:r>
              <a:rPr lang="en-GB" sz="1200" dirty="0" err="1" smtClean="0">
                <a:solidFill>
                  <a:srgbClr val="121512"/>
                </a:solidFill>
                <a:latin typeface="+mn-lt"/>
              </a:rPr>
              <a:t>făcut</a:t>
            </a:r>
            <a:r>
              <a:rPr lang="en-GB" sz="1200" dirty="0" smtClean="0">
                <a:solidFill>
                  <a:srgbClr val="121512"/>
                </a:solidFill>
                <a:latin typeface="+mn-lt"/>
              </a:rPr>
              <a:t> </a:t>
            </a:r>
            <a:r>
              <a:rPr lang="en-GB" sz="1200" dirty="0" err="1" smtClean="0">
                <a:solidFill>
                  <a:srgbClr val="121512"/>
                </a:solidFill>
                <a:latin typeface="+mn-lt"/>
              </a:rPr>
              <a:t>să</a:t>
            </a:r>
            <a:r>
              <a:rPr lang="en-GB" sz="1200" dirty="0" smtClean="0">
                <a:solidFill>
                  <a:srgbClr val="121512"/>
                </a:solidFill>
                <a:latin typeface="+mn-lt"/>
              </a:rPr>
              <a:t> ne </a:t>
            </a:r>
            <a:r>
              <a:rPr lang="en-GB" sz="1200" dirty="0" err="1" smtClean="0">
                <a:solidFill>
                  <a:srgbClr val="121512"/>
                </a:solidFill>
                <a:latin typeface="+mn-lt"/>
              </a:rPr>
              <a:t>bucurăm</a:t>
            </a:r>
            <a:r>
              <a:rPr lang="en-GB" sz="1200" dirty="0" smtClean="0">
                <a:solidFill>
                  <a:srgbClr val="121512"/>
                </a:solidFill>
                <a:latin typeface="+mn-lt"/>
              </a:rPr>
              <a:t> de </a:t>
            </a:r>
            <a:r>
              <a:rPr lang="en-GB" sz="1200" dirty="0" err="1" smtClean="0">
                <a:solidFill>
                  <a:srgbClr val="121512"/>
                </a:solidFill>
                <a:latin typeface="+mn-lt"/>
              </a:rPr>
              <a:t>joacă</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de </a:t>
            </a:r>
            <a:r>
              <a:rPr lang="en-GB" sz="1200" dirty="0" err="1" smtClean="0">
                <a:solidFill>
                  <a:srgbClr val="121512"/>
                </a:solidFill>
                <a:latin typeface="+mn-lt"/>
              </a:rPr>
              <a:t>prietenie</a:t>
            </a:r>
            <a:r>
              <a:rPr lang="en-GB" sz="1200" dirty="0" smtClean="0">
                <a:solidFill>
                  <a:srgbClr val="121512"/>
                </a:solidFill>
                <a:latin typeface="+mn-lt"/>
              </a:rPr>
              <a:t>. </a:t>
            </a:r>
            <a:r>
              <a:rPr lang="en-GB" sz="1200" dirty="0" err="1" smtClean="0">
                <a:solidFill>
                  <a:srgbClr val="121512"/>
                </a:solidFill>
                <a:latin typeface="+mn-lt"/>
              </a:rPr>
              <a:t>Când</a:t>
            </a:r>
            <a:r>
              <a:rPr lang="en-GB" sz="1200" dirty="0" smtClean="0">
                <a:solidFill>
                  <a:srgbClr val="121512"/>
                </a:solidFill>
                <a:latin typeface="+mn-lt"/>
              </a:rPr>
              <a:t> ne </a:t>
            </a:r>
            <a:r>
              <a:rPr lang="en-GB" sz="1200" dirty="0" err="1" smtClean="0">
                <a:solidFill>
                  <a:srgbClr val="121512"/>
                </a:solidFill>
                <a:latin typeface="+mn-lt"/>
              </a:rPr>
              <a:t>jucăm</a:t>
            </a:r>
            <a:r>
              <a:rPr lang="en-GB" sz="1200" dirty="0" smtClean="0">
                <a:solidFill>
                  <a:srgbClr val="121512"/>
                </a:solidFill>
                <a:latin typeface="+mn-lt"/>
              </a:rPr>
              <a:t> </a:t>
            </a:r>
            <a:r>
              <a:rPr lang="en-GB" sz="1200" dirty="0" err="1" smtClean="0">
                <a:solidFill>
                  <a:srgbClr val="121512"/>
                </a:solidFill>
                <a:latin typeface="+mn-lt"/>
              </a:rPr>
              <a:t>împreună</a:t>
            </a:r>
            <a:r>
              <a:rPr lang="en-GB" sz="1200" dirty="0" smtClean="0">
                <a:solidFill>
                  <a:srgbClr val="121512"/>
                </a:solidFill>
                <a:latin typeface="+mn-lt"/>
              </a:rPr>
              <a:t>, </a:t>
            </a:r>
            <a:r>
              <a:rPr lang="en-GB" sz="1200" dirty="0" err="1" smtClean="0">
                <a:solidFill>
                  <a:srgbClr val="121512"/>
                </a:solidFill>
                <a:latin typeface="+mn-lt"/>
              </a:rPr>
              <a:t>simțim</a:t>
            </a:r>
            <a:r>
              <a:rPr lang="en-GB" sz="1200" dirty="0" smtClean="0">
                <a:solidFill>
                  <a:srgbClr val="121512"/>
                </a:solidFill>
                <a:latin typeface="+mn-lt"/>
              </a:rPr>
              <a:t> </a:t>
            </a:r>
            <a:r>
              <a:rPr lang="en-GB" sz="1200" dirty="0" err="1" smtClean="0">
                <a:solidFill>
                  <a:srgbClr val="121512"/>
                </a:solidFill>
                <a:latin typeface="+mn-lt"/>
              </a:rPr>
              <a:t>iubirea</a:t>
            </a:r>
            <a:r>
              <a:rPr lang="en-GB" sz="1200" dirty="0" smtClean="0">
                <a:solidFill>
                  <a:srgbClr val="121512"/>
                </a:solidFill>
                <a:latin typeface="+mn-lt"/>
              </a:rPr>
              <a:t> </a:t>
            </a:r>
            <a:r>
              <a:rPr lang="en-GB" sz="1200" dirty="0" err="1" smtClean="0">
                <a:solidFill>
                  <a:srgbClr val="121512"/>
                </a:solidFill>
                <a:latin typeface="+mn-lt"/>
              </a:rPr>
              <a:t>Lui</a:t>
            </a:r>
            <a:r>
              <a:rPr lang="en-GB" sz="1200" dirty="0" smtClean="0">
                <a:solidFill>
                  <a:srgbClr val="121512"/>
                </a:solidFill>
                <a:latin typeface="+mn-lt"/>
              </a:rPr>
              <a:t>. </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Apoi</a:t>
            </a:r>
            <a:r>
              <a:rPr lang="en-GB" sz="1200" dirty="0" smtClean="0">
                <a:solidFill>
                  <a:srgbClr val="121512"/>
                </a:solidFill>
                <a:latin typeface="+mn-lt"/>
              </a:rPr>
              <a:t>, </a:t>
            </a:r>
            <a:r>
              <a:rPr lang="en-GB" sz="1200" dirty="0" err="1" smtClean="0">
                <a:solidFill>
                  <a:srgbClr val="121512"/>
                </a:solidFill>
                <a:latin typeface="+mn-lt"/>
              </a:rPr>
              <a:t>Ioana</a:t>
            </a:r>
            <a:r>
              <a:rPr lang="en-GB" sz="1200" dirty="0" smtClean="0">
                <a:solidFill>
                  <a:srgbClr val="121512"/>
                </a:solidFill>
                <a:latin typeface="+mn-lt"/>
              </a:rPr>
              <a:t> a </a:t>
            </a:r>
            <a:r>
              <a:rPr lang="en-GB" sz="1200" dirty="0" err="1" smtClean="0">
                <a:solidFill>
                  <a:srgbClr val="121512"/>
                </a:solidFill>
                <a:latin typeface="+mn-lt"/>
              </a:rPr>
              <a:t>adus</a:t>
            </a:r>
            <a:r>
              <a:rPr lang="en-GB" sz="1200" dirty="0" smtClean="0">
                <a:solidFill>
                  <a:srgbClr val="121512"/>
                </a:solidFill>
                <a:latin typeface="+mn-lt"/>
              </a:rPr>
              <a:t> o carte. </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Aceasta</a:t>
            </a:r>
            <a:r>
              <a:rPr lang="en-GB" sz="1200" dirty="0" smtClean="0">
                <a:solidFill>
                  <a:srgbClr val="121512"/>
                </a:solidFill>
                <a:latin typeface="+mn-lt"/>
              </a:rPr>
              <a:t> </a:t>
            </a:r>
            <a:r>
              <a:rPr lang="en-GB" sz="1200" dirty="0" err="1" smtClean="0">
                <a:solidFill>
                  <a:srgbClr val="121512"/>
                </a:solidFill>
                <a:latin typeface="+mn-lt"/>
              </a:rPr>
              <a:t>este</a:t>
            </a:r>
            <a:r>
              <a:rPr lang="en-GB" sz="1200" dirty="0" smtClean="0">
                <a:solidFill>
                  <a:srgbClr val="121512"/>
                </a:solidFill>
                <a:latin typeface="+mn-lt"/>
              </a:rPr>
              <a:t> </a:t>
            </a:r>
            <a:r>
              <a:rPr lang="en-GB" sz="1200" dirty="0" err="1" smtClean="0">
                <a:solidFill>
                  <a:srgbClr val="121512"/>
                </a:solidFill>
                <a:latin typeface="+mn-lt"/>
              </a:rPr>
              <a:t>cartea</a:t>
            </a:r>
            <a:r>
              <a:rPr lang="en-GB" sz="1200" dirty="0" smtClean="0">
                <a:solidFill>
                  <a:srgbClr val="121512"/>
                </a:solidFill>
                <a:latin typeface="+mn-lt"/>
              </a:rPr>
              <a:t> </a:t>
            </a:r>
            <a:r>
              <a:rPr lang="en-GB" sz="1200" dirty="0" err="1" smtClean="0">
                <a:solidFill>
                  <a:srgbClr val="121512"/>
                </a:solidFill>
                <a:latin typeface="+mn-lt"/>
              </a:rPr>
              <a:t>mea</a:t>
            </a:r>
            <a:r>
              <a:rPr lang="en-GB" sz="1200" dirty="0" smtClean="0">
                <a:solidFill>
                  <a:srgbClr val="121512"/>
                </a:solidFill>
                <a:latin typeface="+mn-lt"/>
              </a:rPr>
              <a:t> </a:t>
            </a:r>
            <a:r>
              <a:rPr lang="en-GB" sz="1200" dirty="0" err="1" smtClean="0">
                <a:solidFill>
                  <a:srgbClr val="121512"/>
                </a:solidFill>
                <a:latin typeface="+mn-lt"/>
              </a:rPr>
              <a:t>preferată</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ne </a:t>
            </a:r>
            <a:r>
              <a:rPr lang="en-GB" sz="1200" dirty="0" err="1" smtClean="0">
                <a:solidFill>
                  <a:srgbClr val="121512"/>
                </a:solidFill>
                <a:latin typeface="+mn-lt"/>
              </a:rPr>
              <a:t>dă</a:t>
            </a:r>
            <a:r>
              <a:rPr lang="en-GB" sz="1200" dirty="0" smtClean="0">
                <a:solidFill>
                  <a:srgbClr val="121512"/>
                </a:solidFill>
                <a:latin typeface="+mn-lt"/>
              </a:rPr>
              <a:t> </a:t>
            </a:r>
            <a:r>
              <a:rPr lang="en-GB" sz="1200" dirty="0" err="1" smtClean="0">
                <a:solidFill>
                  <a:srgbClr val="121512"/>
                </a:solidFill>
                <a:latin typeface="+mn-lt"/>
              </a:rPr>
              <a:t>lecții</a:t>
            </a:r>
            <a:r>
              <a:rPr lang="en-GB" sz="1200" dirty="0" smtClean="0">
                <a:solidFill>
                  <a:srgbClr val="121512"/>
                </a:solidFill>
                <a:latin typeface="+mn-lt"/>
              </a:rPr>
              <a:t> </a:t>
            </a:r>
            <a:r>
              <a:rPr lang="en-GB" sz="1200" dirty="0" err="1" smtClean="0">
                <a:solidFill>
                  <a:srgbClr val="121512"/>
                </a:solidFill>
                <a:latin typeface="+mn-lt"/>
              </a:rPr>
              <a:t>despre</a:t>
            </a:r>
            <a:r>
              <a:rPr lang="en-GB" sz="1200" dirty="0" smtClean="0">
                <a:solidFill>
                  <a:srgbClr val="121512"/>
                </a:solidFill>
                <a:latin typeface="+mn-lt"/>
              </a:rPr>
              <a:t> </a:t>
            </a:r>
            <a:r>
              <a:rPr lang="en-GB" sz="1200" dirty="0" err="1" smtClean="0">
                <a:solidFill>
                  <a:srgbClr val="121512"/>
                </a:solidFill>
                <a:latin typeface="+mn-lt"/>
              </a:rPr>
              <a:t>iubire</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t>
            </a:r>
            <a:r>
              <a:rPr lang="en-GB" sz="1200" dirty="0" err="1" smtClean="0">
                <a:solidFill>
                  <a:srgbClr val="121512"/>
                </a:solidFill>
                <a:latin typeface="+mn-lt"/>
              </a:rPr>
              <a:t>prietenie</a:t>
            </a:r>
            <a:r>
              <a:rPr lang="en-GB" sz="1200" dirty="0" smtClean="0">
                <a:solidFill>
                  <a:srgbClr val="121512"/>
                </a:solidFill>
                <a:latin typeface="+mn-lt"/>
              </a:rPr>
              <a:t>. </a:t>
            </a:r>
            <a:r>
              <a:rPr lang="en-GB" sz="1200" dirty="0" err="1" smtClean="0">
                <a:solidFill>
                  <a:srgbClr val="121512"/>
                </a:solidFill>
                <a:latin typeface="+mn-lt"/>
              </a:rPr>
              <a:t>Când</a:t>
            </a:r>
            <a:r>
              <a:rPr lang="en-GB" sz="1200" dirty="0" smtClean="0">
                <a:solidFill>
                  <a:srgbClr val="121512"/>
                </a:solidFill>
                <a:latin typeface="+mn-lt"/>
              </a:rPr>
              <a:t> </a:t>
            </a:r>
            <a:r>
              <a:rPr lang="en-GB" sz="1200" dirty="0" err="1" smtClean="0">
                <a:solidFill>
                  <a:srgbClr val="121512"/>
                </a:solidFill>
                <a:latin typeface="+mn-lt"/>
              </a:rPr>
              <a:t>citim</a:t>
            </a:r>
            <a:r>
              <a:rPr lang="en-GB" sz="1200" dirty="0" smtClean="0">
                <a:solidFill>
                  <a:srgbClr val="121512"/>
                </a:solidFill>
                <a:latin typeface="+mn-lt"/>
              </a:rPr>
              <a:t> </a:t>
            </a:r>
            <a:r>
              <a:rPr lang="en-GB" sz="1200" dirty="0" err="1" smtClean="0">
                <a:solidFill>
                  <a:srgbClr val="121512"/>
                </a:solidFill>
                <a:latin typeface="+mn-lt"/>
              </a:rPr>
              <a:t>povești</a:t>
            </a:r>
            <a:r>
              <a:rPr lang="en-GB" sz="1200" dirty="0" smtClean="0">
                <a:solidFill>
                  <a:srgbClr val="121512"/>
                </a:solidFill>
                <a:latin typeface="+mn-lt"/>
              </a:rPr>
              <a:t> </a:t>
            </a:r>
            <a:r>
              <a:rPr lang="en-GB" sz="1200" dirty="0" err="1" smtClean="0">
                <a:solidFill>
                  <a:srgbClr val="121512"/>
                </a:solidFill>
                <a:latin typeface="+mn-lt"/>
              </a:rPr>
              <a:t>frumoase</a:t>
            </a:r>
            <a:r>
              <a:rPr lang="en-GB" sz="1200" dirty="0" smtClean="0">
                <a:solidFill>
                  <a:srgbClr val="121512"/>
                </a:solidFill>
                <a:latin typeface="+mn-lt"/>
              </a:rPr>
              <a:t>, ne </a:t>
            </a:r>
            <a:r>
              <a:rPr lang="en-GB" sz="1200" dirty="0" err="1" smtClean="0">
                <a:solidFill>
                  <a:srgbClr val="121512"/>
                </a:solidFill>
                <a:latin typeface="+mn-lt"/>
              </a:rPr>
              <a:t>simțim</a:t>
            </a:r>
            <a:r>
              <a:rPr lang="en-GB" sz="1200" dirty="0" smtClean="0">
                <a:solidFill>
                  <a:srgbClr val="121512"/>
                </a:solidFill>
                <a:latin typeface="+mn-lt"/>
              </a:rPr>
              <a:t> </a:t>
            </a:r>
            <a:r>
              <a:rPr lang="en-GB" sz="1200" dirty="0" err="1" smtClean="0">
                <a:solidFill>
                  <a:srgbClr val="121512"/>
                </a:solidFill>
                <a:latin typeface="+mn-lt"/>
              </a:rPr>
              <a:t>mai</a:t>
            </a:r>
            <a:r>
              <a:rPr lang="en-GB" sz="1200" dirty="0" smtClean="0">
                <a:solidFill>
                  <a:srgbClr val="121512"/>
                </a:solidFill>
                <a:latin typeface="+mn-lt"/>
              </a:rPr>
              <a:t> </a:t>
            </a:r>
            <a:r>
              <a:rPr lang="en-GB" sz="1200" dirty="0" err="1" smtClean="0">
                <a:solidFill>
                  <a:srgbClr val="121512"/>
                </a:solidFill>
                <a:latin typeface="+mn-lt"/>
              </a:rPr>
              <a:t>aproape</a:t>
            </a:r>
            <a:r>
              <a:rPr lang="en-GB" sz="1200" dirty="0" smtClean="0">
                <a:solidFill>
                  <a:srgbClr val="121512"/>
                </a:solidFill>
                <a:latin typeface="+mn-lt"/>
              </a:rPr>
              <a:t> de </a:t>
            </a:r>
            <a:r>
              <a:rPr lang="en-GB" sz="1200" dirty="0" smtClean="0">
                <a:solidFill>
                  <a:srgbClr val="121512"/>
                </a:solidFill>
                <a:latin typeface="+mn-lt"/>
              </a:rPr>
              <a:t>El.</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Fiecare</a:t>
            </a:r>
            <a:r>
              <a:rPr lang="en-GB" sz="1200" dirty="0" smtClean="0">
                <a:solidFill>
                  <a:srgbClr val="121512"/>
                </a:solidFill>
                <a:latin typeface="+mn-lt"/>
              </a:rPr>
              <a:t> </a:t>
            </a:r>
            <a:r>
              <a:rPr lang="en-GB" sz="1200" dirty="0" err="1" smtClean="0">
                <a:solidFill>
                  <a:srgbClr val="121512"/>
                </a:solidFill>
                <a:latin typeface="+mn-lt"/>
              </a:rPr>
              <a:t>copil</a:t>
            </a:r>
            <a:r>
              <a:rPr lang="en-GB" sz="1200" dirty="0" smtClean="0">
                <a:solidFill>
                  <a:srgbClr val="121512"/>
                </a:solidFill>
                <a:latin typeface="+mn-lt"/>
              </a:rPr>
              <a:t> a </a:t>
            </a:r>
            <a:r>
              <a:rPr lang="en-GB" sz="1200" dirty="0" err="1" smtClean="0">
                <a:solidFill>
                  <a:srgbClr val="121512"/>
                </a:solidFill>
                <a:latin typeface="+mn-lt"/>
              </a:rPr>
              <a:t>adus</a:t>
            </a:r>
            <a:r>
              <a:rPr lang="en-GB" sz="1200" dirty="0" smtClean="0">
                <a:solidFill>
                  <a:srgbClr val="121512"/>
                </a:solidFill>
                <a:latin typeface="+mn-lt"/>
              </a:rPr>
              <a:t> un </a:t>
            </a:r>
            <a:r>
              <a:rPr lang="en-GB" sz="1200" dirty="0" err="1" smtClean="0">
                <a:solidFill>
                  <a:srgbClr val="121512"/>
                </a:solidFill>
                <a:latin typeface="+mn-lt"/>
              </a:rPr>
              <a:t>obiect</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 </a:t>
            </a:r>
            <a:r>
              <a:rPr lang="en-GB" sz="1200" dirty="0" err="1" smtClean="0">
                <a:solidFill>
                  <a:srgbClr val="121512"/>
                </a:solidFill>
                <a:latin typeface="+mn-lt"/>
              </a:rPr>
              <a:t>povestit</a:t>
            </a:r>
            <a:r>
              <a:rPr lang="en-GB" sz="1200" dirty="0" smtClean="0">
                <a:solidFill>
                  <a:srgbClr val="121512"/>
                </a:solidFill>
                <a:latin typeface="+mn-lt"/>
              </a:rPr>
              <a:t> </a:t>
            </a:r>
            <a:r>
              <a:rPr lang="en-GB" sz="1200" dirty="0" err="1" smtClean="0">
                <a:solidFill>
                  <a:srgbClr val="121512"/>
                </a:solidFill>
                <a:latin typeface="+mn-lt"/>
              </a:rPr>
              <a:t>despre</a:t>
            </a:r>
            <a:r>
              <a:rPr lang="en-GB" sz="1200" dirty="0" smtClean="0">
                <a:solidFill>
                  <a:srgbClr val="121512"/>
                </a:solidFill>
                <a:latin typeface="+mn-lt"/>
              </a:rPr>
              <a:t> </a:t>
            </a:r>
            <a:r>
              <a:rPr lang="en-GB" sz="1200" dirty="0" err="1" smtClean="0">
                <a:solidFill>
                  <a:srgbClr val="121512"/>
                </a:solidFill>
                <a:latin typeface="+mn-lt"/>
              </a:rPr>
              <a:t>sentimentele</a:t>
            </a:r>
            <a:r>
              <a:rPr lang="en-GB" sz="1200" dirty="0" smtClean="0">
                <a:solidFill>
                  <a:srgbClr val="121512"/>
                </a:solidFill>
                <a:latin typeface="+mn-lt"/>
              </a:rPr>
              <a:t> </a:t>
            </a:r>
            <a:r>
              <a:rPr lang="en-GB" sz="1200" dirty="0" err="1" smtClean="0">
                <a:solidFill>
                  <a:srgbClr val="121512"/>
                </a:solidFill>
                <a:latin typeface="+mn-lt"/>
              </a:rPr>
              <a:t>lui</a:t>
            </a:r>
            <a:r>
              <a:rPr lang="en-GB" sz="1200" dirty="0" smtClean="0">
                <a:solidFill>
                  <a:srgbClr val="121512"/>
                </a:solidFill>
                <a:latin typeface="+mn-lt"/>
              </a:rPr>
              <a:t> legate de </a:t>
            </a:r>
            <a:r>
              <a:rPr lang="en-GB" sz="1200" dirty="0" err="1" smtClean="0">
                <a:solidFill>
                  <a:srgbClr val="121512"/>
                </a:solidFill>
                <a:latin typeface="+mn-lt"/>
              </a:rPr>
              <a:t>iubirea</a:t>
            </a:r>
            <a:r>
              <a:rPr lang="en-GB" sz="1200" dirty="0" smtClean="0">
                <a:solidFill>
                  <a:srgbClr val="121512"/>
                </a:solidFill>
                <a:latin typeface="+mn-lt"/>
              </a:rPr>
              <a:t> </a:t>
            </a:r>
            <a:r>
              <a:rPr lang="en-GB" sz="1200" dirty="0" err="1" smtClean="0">
                <a:solidFill>
                  <a:srgbClr val="121512"/>
                </a:solidFill>
                <a:latin typeface="+mn-lt"/>
              </a:rPr>
              <a:t>lui</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a:t>
            </a:r>
            <a:r>
              <a:rPr lang="en-GB" sz="1200" dirty="0" err="1" smtClean="0">
                <a:solidFill>
                  <a:srgbClr val="121512"/>
                </a:solidFill>
                <a:latin typeface="+mn-lt"/>
              </a:rPr>
              <a:t>iar</a:t>
            </a:r>
            <a:r>
              <a:rPr lang="en-GB" sz="1200" dirty="0" smtClean="0">
                <a:solidFill>
                  <a:srgbClr val="121512"/>
                </a:solidFill>
                <a:latin typeface="+mn-lt"/>
              </a:rPr>
              <a:t> </a:t>
            </a:r>
            <a:r>
              <a:rPr lang="en-GB" sz="1200" dirty="0" err="1" smtClean="0">
                <a:solidFill>
                  <a:srgbClr val="121512"/>
                </a:solidFill>
                <a:latin typeface="+mn-lt"/>
              </a:rPr>
              <a:t>sala</a:t>
            </a:r>
            <a:r>
              <a:rPr lang="en-GB" sz="1200" dirty="0" smtClean="0">
                <a:solidFill>
                  <a:srgbClr val="121512"/>
                </a:solidFill>
                <a:latin typeface="+mn-lt"/>
              </a:rPr>
              <a:t> s-a </a:t>
            </a:r>
            <a:r>
              <a:rPr lang="en-GB" sz="1200" dirty="0" err="1" smtClean="0">
                <a:solidFill>
                  <a:srgbClr val="121512"/>
                </a:solidFill>
                <a:latin typeface="+mn-lt"/>
              </a:rPr>
              <a:t>umplut</a:t>
            </a:r>
            <a:r>
              <a:rPr lang="en-GB" sz="1200" dirty="0" smtClean="0">
                <a:solidFill>
                  <a:srgbClr val="121512"/>
                </a:solidFill>
                <a:latin typeface="+mn-lt"/>
              </a:rPr>
              <a:t> de </a:t>
            </a:r>
            <a:r>
              <a:rPr lang="en-GB" sz="1200" dirty="0" err="1" smtClean="0">
                <a:solidFill>
                  <a:srgbClr val="121512"/>
                </a:solidFill>
                <a:latin typeface="+mn-lt"/>
              </a:rPr>
              <a:t>râsete</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t>
            </a:r>
            <a:r>
              <a:rPr lang="en-GB" sz="1200" dirty="0" err="1" smtClean="0">
                <a:solidFill>
                  <a:srgbClr val="121512"/>
                </a:solidFill>
                <a:latin typeface="+mn-lt"/>
              </a:rPr>
              <a:t>aplauze</a:t>
            </a:r>
            <a:r>
              <a:rPr lang="en-GB" sz="1200" dirty="0" smtClean="0">
                <a:solidFill>
                  <a:srgbClr val="121512"/>
                </a:solidFill>
                <a:latin typeface="+mn-lt"/>
              </a:rPr>
              <a:t>. </a:t>
            </a:r>
            <a:r>
              <a:rPr lang="en-GB" sz="1200" dirty="0" err="1" smtClean="0">
                <a:solidFill>
                  <a:srgbClr val="121512"/>
                </a:solidFill>
                <a:latin typeface="+mn-lt"/>
              </a:rPr>
              <a:t>După</a:t>
            </a:r>
            <a:r>
              <a:rPr lang="en-GB" sz="1200" dirty="0" smtClean="0">
                <a:solidFill>
                  <a:srgbClr val="121512"/>
                </a:solidFill>
                <a:latin typeface="+mn-lt"/>
              </a:rPr>
              <a:t> </a:t>
            </a:r>
            <a:r>
              <a:rPr lang="en-GB" sz="1200" dirty="0" err="1" smtClean="0">
                <a:solidFill>
                  <a:srgbClr val="121512"/>
                </a:solidFill>
                <a:latin typeface="+mn-lt"/>
              </a:rPr>
              <a:t>ce</a:t>
            </a:r>
            <a:r>
              <a:rPr lang="en-GB" sz="1200" dirty="0" smtClean="0">
                <a:solidFill>
                  <a:srgbClr val="121512"/>
                </a:solidFill>
                <a:latin typeface="+mn-lt"/>
              </a:rPr>
              <a:t> </a:t>
            </a:r>
            <a:r>
              <a:rPr lang="en-GB" sz="1200" dirty="0" err="1" smtClean="0">
                <a:solidFill>
                  <a:srgbClr val="121512"/>
                </a:solidFill>
                <a:latin typeface="+mn-lt"/>
              </a:rPr>
              <a:t>fiecare</a:t>
            </a:r>
            <a:r>
              <a:rPr lang="en-GB" sz="1200" dirty="0" smtClean="0">
                <a:solidFill>
                  <a:srgbClr val="121512"/>
                </a:solidFill>
                <a:latin typeface="+mn-lt"/>
              </a:rPr>
              <a:t> a </a:t>
            </a:r>
            <a:r>
              <a:rPr lang="en-GB" sz="1200" dirty="0" err="1" smtClean="0">
                <a:solidFill>
                  <a:srgbClr val="121512"/>
                </a:solidFill>
                <a:latin typeface="+mn-lt"/>
              </a:rPr>
              <a:t>vorbit</a:t>
            </a:r>
            <a:r>
              <a:rPr lang="en-GB" sz="1200" dirty="0" smtClean="0">
                <a:solidFill>
                  <a:srgbClr val="121512"/>
                </a:solidFill>
                <a:latin typeface="+mn-lt"/>
              </a:rPr>
              <a:t>, </a:t>
            </a:r>
            <a:r>
              <a:rPr lang="en-GB" sz="1200" dirty="0" err="1" smtClean="0">
                <a:solidFill>
                  <a:srgbClr val="121512"/>
                </a:solidFill>
                <a:latin typeface="+mn-lt"/>
              </a:rPr>
              <a:t>pastorul</a:t>
            </a:r>
            <a:r>
              <a:rPr lang="en-GB" sz="1200" dirty="0" smtClean="0">
                <a:solidFill>
                  <a:srgbClr val="121512"/>
                </a:solidFill>
                <a:latin typeface="+mn-lt"/>
              </a:rPr>
              <a:t> a </a:t>
            </a:r>
            <a:r>
              <a:rPr lang="en-GB" sz="1200" dirty="0" err="1" smtClean="0">
                <a:solidFill>
                  <a:srgbClr val="121512"/>
                </a:solidFill>
                <a:latin typeface="+mn-lt"/>
              </a:rPr>
              <a:t>spus</a:t>
            </a:r>
            <a:r>
              <a:rPr lang="en-GB" sz="1200" dirty="0" smtClean="0">
                <a:solidFill>
                  <a:srgbClr val="121512"/>
                </a:solidFill>
                <a:latin typeface="+mn-lt"/>
              </a:rPr>
              <a:t>: </a:t>
            </a:r>
            <a:r>
              <a:rPr lang="en-GB" sz="1200" dirty="0" smtClean="0">
                <a:solidFill>
                  <a:srgbClr val="121512"/>
                </a:solidFill>
                <a:latin typeface="+mn-lt"/>
              </a:rPr>
              <a:t>“</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Acum</a:t>
            </a:r>
            <a:r>
              <a:rPr lang="en-GB" sz="1200" dirty="0" smtClean="0">
                <a:solidFill>
                  <a:srgbClr val="121512"/>
                </a:solidFill>
                <a:latin typeface="+mn-lt"/>
              </a:rPr>
              <a:t>, </a:t>
            </a:r>
            <a:r>
              <a:rPr lang="en-GB" sz="1200" dirty="0" err="1" smtClean="0">
                <a:solidFill>
                  <a:srgbClr val="121512"/>
                </a:solidFill>
                <a:latin typeface="+mn-lt"/>
              </a:rPr>
              <a:t>haideți</a:t>
            </a:r>
            <a:r>
              <a:rPr lang="en-GB" sz="1200" dirty="0" smtClean="0">
                <a:solidFill>
                  <a:srgbClr val="121512"/>
                </a:solidFill>
                <a:latin typeface="+mn-lt"/>
              </a:rPr>
              <a:t> </a:t>
            </a:r>
            <a:r>
              <a:rPr lang="en-GB" sz="1200" dirty="0" err="1" smtClean="0">
                <a:solidFill>
                  <a:srgbClr val="121512"/>
                </a:solidFill>
                <a:latin typeface="+mn-lt"/>
              </a:rPr>
              <a:t>să</a:t>
            </a:r>
            <a:r>
              <a:rPr lang="en-GB" sz="1200" dirty="0" smtClean="0">
                <a:solidFill>
                  <a:srgbClr val="121512"/>
                </a:solidFill>
                <a:latin typeface="+mn-lt"/>
              </a:rPr>
              <a:t> ne </a:t>
            </a:r>
            <a:r>
              <a:rPr lang="en-GB" sz="1200" dirty="0" err="1" smtClean="0">
                <a:solidFill>
                  <a:srgbClr val="121512"/>
                </a:solidFill>
                <a:latin typeface="+mn-lt"/>
              </a:rPr>
              <a:t>bucurăm</a:t>
            </a:r>
            <a:r>
              <a:rPr lang="en-GB" sz="1200" dirty="0" smtClean="0">
                <a:solidFill>
                  <a:srgbClr val="121512"/>
                </a:solidFill>
                <a:latin typeface="+mn-lt"/>
              </a:rPr>
              <a:t> de un </a:t>
            </a:r>
            <a:r>
              <a:rPr lang="en-GB" sz="1200" dirty="0" err="1" smtClean="0">
                <a:solidFill>
                  <a:srgbClr val="121512"/>
                </a:solidFill>
                <a:latin typeface="+mn-lt"/>
              </a:rPr>
              <a:t>tortul</a:t>
            </a:r>
            <a:r>
              <a:rPr lang="en-GB" sz="1200" dirty="0" smtClean="0">
                <a:solidFill>
                  <a:srgbClr val="121512"/>
                </a:solidFill>
                <a:latin typeface="+mn-lt"/>
              </a:rPr>
              <a:t> </a:t>
            </a:r>
            <a:r>
              <a:rPr lang="en-GB" sz="1200" dirty="0" err="1" smtClean="0">
                <a:solidFill>
                  <a:srgbClr val="121512"/>
                </a:solidFill>
                <a:latin typeface="+mn-lt"/>
              </a:rPr>
              <a:t>delicios</a:t>
            </a:r>
            <a:r>
              <a:rPr lang="en-GB" sz="1200" dirty="0" smtClean="0">
                <a:solidFill>
                  <a:srgbClr val="121512"/>
                </a:solidFill>
                <a:latin typeface="+mn-lt"/>
              </a:rPr>
              <a:t>, care </a:t>
            </a:r>
            <a:r>
              <a:rPr lang="en-GB" sz="1200" dirty="0" err="1" smtClean="0">
                <a:solidFill>
                  <a:srgbClr val="121512"/>
                </a:solidFill>
                <a:latin typeface="+mn-lt"/>
              </a:rPr>
              <a:t>simbolizează</a:t>
            </a:r>
            <a:r>
              <a:rPr lang="en-GB" sz="1200" dirty="0" smtClean="0">
                <a:solidFill>
                  <a:srgbClr val="121512"/>
                </a:solidFill>
                <a:latin typeface="+mn-lt"/>
              </a:rPr>
              <a:t> </a:t>
            </a:r>
            <a:r>
              <a:rPr lang="en-GB" sz="1200" dirty="0" err="1" smtClean="0">
                <a:solidFill>
                  <a:srgbClr val="121512"/>
                </a:solidFill>
                <a:latin typeface="+mn-lt"/>
              </a:rPr>
              <a:t>toate</a:t>
            </a:r>
            <a:r>
              <a:rPr lang="en-GB" sz="1200" dirty="0" smtClean="0">
                <a:solidFill>
                  <a:srgbClr val="121512"/>
                </a:solidFill>
                <a:latin typeface="+mn-lt"/>
              </a:rPr>
              <a:t> </a:t>
            </a:r>
            <a:r>
              <a:rPr lang="en-GB" sz="1200" dirty="0" err="1" smtClean="0">
                <a:solidFill>
                  <a:srgbClr val="121512"/>
                </a:solidFill>
                <a:latin typeface="+mn-lt"/>
              </a:rPr>
              <a:t>binecuvântările</a:t>
            </a:r>
            <a:r>
              <a:rPr lang="en-GB" sz="1200" dirty="0" smtClean="0">
                <a:solidFill>
                  <a:srgbClr val="121512"/>
                </a:solidFill>
                <a:latin typeface="+mn-lt"/>
              </a:rPr>
              <a:t> </a:t>
            </a:r>
            <a:r>
              <a:rPr lang="en-GB" sz="1200" dirty="0" err="1" smtClean="0">
                <a:solidFill>
                  <a:srgbClr val="121512"/>
                </a:solidFill>
                <a:latin typeface="+mn-lt"/>
              </a:rPr>
              <a:t>pe</a:t>
            </a:r>
            <a:r>
              <a:rPr lang="en-GB" sz="1200" dirty="0" smtClean="0">
                <a:solidFill>
                  <a:srgbClr val="121512"/>
                </a:solidFill>
                <a:latin typeface="+mn-lt"/>
              </a:rPr>
              <a:t> care </a:t>
            </a:r>
            <a:r>
              <a:rPr lang="en-GB" sz="1200" dirty="0" err="1" smtClean="0">
                <a:solidFill>
                  <a:srgbClr val="121512"/>
                </a:solidFill>
                <a:latin typeface="+mn-lt"/>
              </a:rPr>
              <a:t>Dumnezeu</a:t>
            </a:r>
            <a:r>
              <a:rPr lang="en-GB" sz="1200" dirty="0" smtClean="0">
                <a:solidFill>
                  <a:srgbClr val="121512"/>
                </a:solidFill>
                <a:latin typeface="+mn-lt"/>
              </a:rPr>
              <a:t> </a:t>
            </a:r>
            <a:r>
              <a:rPr lang="en-GB" sz="1200" dirty="0" err="1" smtClean="0">
                <a:solidFill>
                  <a:srgbClr val="121512"/>
                </a:solidFill>
                <a:latin typeface="+mn-lt"/>
              </a:rPr>
              <a:t>ni</a:t>
            </a:r>
            <a:r>
              <a:rPr lang="en-GB" sz="1200" dirty="0" smtClean="0">
                <a:solidFill>
                  <a:srgbClr val="121512"/>
                </a:solidFill>
                <a:latin typeface="+mn-lt"/>
              </a:rPr>
              <a:t> le </a:t>
            </a:r>
            <a:r>
              <a:rPr lang="en-GB" sz="1200" dirty="0" err="1" smtClean="0">
                <a:solidFill>
                  <a:srgbClr val="121512"/>
                </a:solidFill>
                <a:latin typeface="+mn-lt"/>
              </a:rPr>
              <a:t>oferă</a:t>
            </a:r>
            <a:r>
              <a:rPr lang="en-GB" sz="1200" dirty="0" smtClean="0">
                <a:solidFill>
                  <a:srgbClr val="121512"/>
                </a:solidFill>
                <a:latin typeface="+mn-lt"/>
              </a:rPr>
              <a:t>! </a:t>
            </a:r>
            <a:r>
              <a:rPr lang="en-GB" sz="1200" dirty="0" err="1" smtClean="0">
                <a:solidFill>
                  <a:srgbClr val="121512"/>
                </a:solidFill>
                <a:latin typeface="+mn-lt"/>
              </a:rPr>
              <a:t>Fiecare</a:t>
            </a:r>
            <a:r>
              <a:rPr lang="en-GB" sz="1200" dirty="0" smtClean="0">
                <a:solidFill>
                  <a:srgbClr val="121512"/>
                </a:solidFill>
                <a:latin typeface="+mn-lt"/>
              </a:rPr>
              <a:t> </a:t>
            </a:r>
            <a:r>
              <a:rPr lang="en-GB" sz="1200" dirty="0" err="1" smtClean="0">
                <a:solidFill>
                  <a:srgbClr val="121512"/>
                </a:solidFill>
                <a:latin typeface="+mn-lt"/>
              </a:rPr>
              <a:t>bucată</a:t>
            </a:r>
            <a:r>
              <a:rPr lang="en-GB" sz="1200" dirty="0" smtClean="0">
                <a:solidFill>
                  <a:srgbClr val="121512"/>
                </a:solidFill>
                <a:latin typeface="+mn-lt"/>
              </a:rPr>
              <a:t> </a:t>
            </a:r>
            <a:r>
              <a:rPr lang="en-GB" sz="1200" dirty="0" err="1" smtClean="0">
                <a:solidFill>
                  <a:srgbClr val="121512"/>
                </a:solidFill>
                <a:latin typeface="+mn-lt"/>
              </a:rPr>
              <a:t>pe</a:t>
            </a:r>
            <a:r>
              <a:rPr lang="en-GB" sz="1200" dirty="0" smtClean="0">
                <a:solidFill>
                  <a:srgbClr val="121512"/>
                </a:solidFill>
                <a:latin typeface="+mn-lt"/>
              </a:rPr>
              <a:t> care o </a:t>
            </a:r>
            <a:r>
              <a:rPr lang="en-GB" sz="1200" dirty="0" err="1" smtClean="0">
                <a:solidFill>
                  <a:srgbClr val="121512"/>
                </a:solidFill>
                <a:latin typeface="+mn-lt"/>
              </a:rPr>
              <a:t>împărțim</a:t>
            </a:r>
            <a:r>
              <a:rPr lang="en-GB" sz="1200" dirty="0" smtClean="0">
                <a:solidFill>
                  <a:srgbClr val="121512"/>
                </a:solidFill>
                <a:latin typeface="+mn-lt"/>
              </a:rPr>
              <a:t> </a:t>
            </a:r>
            <a:r>
              <a:rPr lang="en-GB" sz="1200" dirty="0" err="1" smtClean="0">
                <a:solidFill>
                  <a:srgbClr val="121512"/>
                </a:solidFill>
                <a:latin typeface="+mn-lt"/>
              </a:rPr>
              <a:t>este</a:t>
            </a:r>
            <a:r>
              <a:rPr lang="en-GB" sz="1200" dirty="0" smtClean="0">
                <a:solidFill>
                  <a:srgbClr val="121512"/>
                </a:solidFill>
                <a:latin typeface="+mn-lt"/>
              </a:rPr>
              <a:t> un </a:t>
            </a:r>
            <a:r>
              <a:rPr lang="en-GB" sz="1200" dirty="0" err="1" smtClean="0">
                <a:solidFill>
                  <a:srgbClr val="121512"/>
                </a:solidFill>
                <a:latin typeface="+mn-lt"/>
              </a:rPr>
              <a:t>simbol</a:t>
            </a:r>
            <a:r>
              <a:rPr lang="en-GB" sz="1200" dirty="0" smtClean="0">
                <a:solidFill>
                  <a:srgbClr val="121512"/>
                </a:solidFill>
                <a:latin typeface="+mn-lt"/>
              </a:rPr>
              <a:t> al </a:t>
            </a:r>
            <a:r>
              <a:rPr lang="en-GB" sz="1200" dirty="0" err="1" smtClean="0">
                <a:solidFill>
                  <a:srgbClr val="121512"/>
                </a:solidFill>
                <a:latin typeface="+mn-lt"/>
              </a:rPr>
              <a:t>iubirii</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al </a:t>
            </a:r>
            <a:r>
              <a:rPr lang="en-GB" sz="1200" dirty="0" err="1" smtClean="0">
                <a:solidFill>
                  <a:srgbClr val="121512"/>
                </a:solidFill>
                <a:latin typeface="+mn-lt"/>
              </a:rPr>
              <a:t>unității</a:t>
            </a:r>
            <a:r>
              <a:rPr lang="en-GB" sz="1200" dirty="0" smtClean="0">
                <a:solidFill>
                  <a:srgbClr val="121512"/>
                </a:solidFill>
                <a:latin typeface="+mn-lt"/>
              </a:rPr>
              <a:t> </a:t>
            </a:r>
            <a:r>
              <a:rPr lang="en-GB" sz="1200" dirty="0" err="1" smtClean="0">
                <a:solidFill>
                  <a:srgbClr val="121512"/>
                </a:solidFill>
                <a:latin typeface="+mn-lt"/>
              </a:rPr>
              <a:t>noastre</a:t>
            </a:r>
            <a:r>
              <a:rPr lang="en-GB" sz="1200" dirty="0" smtClean="0">
                <a:solidFill>
                  <a:srgbClr val="121512"/>
                </a:solidFill>
                <a:latin typeface="+mn-lt"/>
              </a:rPr>
              <a:t>.</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Copiii</a:t>
            </a:r>
            <a:r>
              <a:rPr lang="en-GB" sz="1200" dirty="0" smtClean="0">
                <a:solidFill>
                  <a:srgbClr val="121512"/>
                </a:solidFill>
                <a:latin typeface="+mn-lt"/>
              </a:rPr>
              <a:t> </a:t>
            </a:r>
            <a:r>
              <a:rPr lang="en-GB" sz="1200" dirty="0" smtClean="0">
                <a:solidFill>
                  <a:srgbClr val="121512"/>
                </a:solidFill>
                <a:latin typeface="+mn-lt"/>
              </a:rPr>
              <a:t>au </a:t>
            </a:r>
            <a:r>
              <a:rPr lang="en-GB" sz="1200" dirty="0" err="1" smtClean="0">
                <a:solidFill>
                  <a:srgbClr val="121512"/>
                </a:solidFill>
                <a:latin typeface="+mn-lt"/>
              </a:rPr>
              <a:t>tăiat</a:t>
            </a:r>
            <a:r>
              <a:rPr lang="en-GB" sz="1200" dirty="0" smtClean="0">
                <a:solidFill>
                  <a:srgbClr val="121512"/>
                </a:solidFill>
                <a:latin typeface="+mn-lt"/>
              </a:rPr>
              <a:t> </a:t>
            </a:r>
            <a:r>
              <a:rPr lang="en-GB" sz="1200" dirty="0" err="1" smtClean="0">
                <a:solidFill>
                  <a:srgbClr val="121512"/>
                </a:solidFill>
                <a:latin typeface="+mn-lt"/>
              </a:rPr>
              <a:t>tortul</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au </a:t>
            </a:r>
            <a:r>
              <a:rPr lang="en-GB" sz="1200" dirty="0" err="1" smtClean="0">
                <a:solidFill>
                  <a:srgbClr val="121512"/>
                </a:solidFill>
                <a:latin typeface="+mn-lt"/>
              </a:rPr>
              <a:t>împărțit</a:t>
            </a:r>
            <a:r>
              <a:rPr lang="en-GB" sz="1200" dirty="0" smtClean="0">
                <a:solidFill>
                  <a:srgbClr val="121512"/>
                </a:solidFill>
                <a:latin typeface="+mn-lt"/>
              </a:rPr>
              <a:t> </a:t>
            </a:r>
            <a:r>
              <a:rPr lang="en-GB" sz="1200" dirty="0" err="1" smtClean="0">
                <a:solidFill>
                  <a:srgbClr val="121512"/>
                </a:solidFill>
                <a:latin typeface="+mn-lt"/>
              </a:rPr>
              <a:t>felii</a:t>
            </a:r>
            <a:r>
              <a:rPr lang="en-GB" sz="1200" dirty="0" smtClean="0">
                <a:solidFill>
                  <a:srgbClr val="121512"/>
                </a:solidFill>
                <a:latin typeface="+mn-lt"/>
              </a:rPr>
              <a:t> </a:t>
            </a:r>
            <a:r>
              <a:rPr lang="en-GB" sz="1200" dirty="0" err="1" smtClean="0">
                <a:solidFill>
                  <a:srgbClr val="121512"/>
                </a:solidFill>
                <a:latin typeface="+mn-lt"/>
              </a:rPr>
              <a:t>fiecăruia</a:t>
            </a:r>
            <a:r>
              <a:rPr lang="en-GB" sz="1200" dirty="0" smtClean="0">
                <a:solidFill>
                  <a:srgbClr val="121512"/>
                </a:solidFill>
                <a:latin typeface="+mn-lt"/>
              </a:rPr>
              <a:t>, </a:t>
            </a:r>
            <a:r>
              <a:rPr lang="en-GB" sz="1200" dirty="0" err="1" smtClean="0">
                <a:solidFill>
                  <a:srgbClr val="121512"/>
                </a:solidFill>
                <a:latin typeface="+mn-lt"/>
              </a:rPr>
              <a:t>râzând</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t>
            </a:r>
            <a:r>
              <a:rPr lang="en-GB" sz="1200" dirty="0" err="1" smtClean="0">
                <a:solidFill>
                  <a:srgbClr val="121512"/>
                </a:solidFill>
                <a:latin typeface="+mn-lt"/>
              </a:rPr>
              <a:t>cântând</a:t>
            </a:r>
            <a:r>
              <a:rPr lang="en-GB" sz="1200" dirty="0" smtClean="0">
                <a:solidFill>
                  <a:srgbClr val="121512"/>
                </a:solidFill>
                <a:latin typeface="+mn-lt"/>
              </a:rPr>
              <a:t>. </a:t>
            </a:r>
            <a:r>
              <a:rPr lang="en-GB" sz="1200" dirty="0" err="1" smtClean="0">
                <a:solidFill>
                  <a:srgbClr val="121512"/>
                </a:solidFill>
                <a:latin typeface="+mn-lt"/>
              </a:rPr>
              <a:t>Fiecare</a:t>
            </a:r>
            <a:r>
              <a:rPr lang="en-GB" sz="1200" dirty="0" smtClean="0">
                <a:solidFill>
                  <a:srgbClr val="121512"/>
                </a:solidFill>
                <a:latin typeface="+mn-lt"/>
              </a:rPr>
              <a:t> </a:t>
            </a:r>
            <a:r>
              <a:rPr lang="en-GB" sz="1200" dirty="0" err="1" smtClean="0">
                <a:solidFill>
                  <a:srgbClr val="121512"/>
                </a:solidFill>
                <a:latin typeface="+mn-lt"/>
              </a:rPr>
              <a:t>bucățică</a:t>
            </a:r>
            <a:r>
              <a:rPr lang="en-GB" sz="1200" dirty="0" smtClean="0">
                <a:solidFill>
                  <a:srgbClr val="121512"/>
                </a:solidFill>
                <a:latin typeface="+mn-lt"/>
              </a:rPr>
              <a:t> era o </a:t>
            </a:r>
            <a:r>
              <a:rPr lang="en-GB" sz="1200" dirty="0" err="1" smtClean="0">
                <a:solidFill>
                  <a:srgbClr val="121512"/>
                </a:solidFill>
                <a:latin typeface="+mn-lt"/>
              </a:rPr>
              <a:t>celebrare</a:t>
            </a:r>
            <a:r>
              <a:rPr lang="en-GB" sz="1200" dirty="0" smtClean="0">
                <a:solidFill>
                  <a:srgbClr val="121512"/>
                </a:solidFill>
                <a:latin typeface="+mn-lt"/>
              </a:rPr>
              <a:t> a </a:t>
            </a:r>
            <a:r>
              <a:rPr lang="en-GB" sz="1200" dirty="0" err="1" smtClean="0">
                <a:solidFill>
                  <a:srgbClr val="121512"/>
                </a:solidFill>
                <a:latin typeface="+mn-lt"/>
              </a:rPr>
              <a:t>iubirii</a:t>
            </a:r>
            <a:r>
              <a:rPr lang="en-GB" sz="1200" dirty="0" smtClean="0">
                <a:solidFill>
                  <a:srgbClr val="121512"/>
                </a:solidFill>
                <a:latin typeface="+mn-lt"/>
              </a:rPr>
              <a:t> </a:t>
            </a:r>
            <a:r>
              <a:rPr lang="en-GB" sz="1200" dirty="0" err="1" smtClean="0">
                <a:solidFill>
                  <a:srgbClr val="121512"/>
                </a:solidFill>
                <a:latin typeface="+mn-lt"/>
              </a:rPr>
              <a:t>lui</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 </a:t>
            </a:r>
            <a:r>
              <a:rPr lang="en-GB" sz="1200" dirty="0" err="1" smtClean="0">
                <a:solidFill>
                  <a:srgbClr val="121512"/>
                </a:solidFill>
                <a:latin typeface="+mn-lt"/>
              </a:rPr>
              <a:t>comunității</a:t>
            </a:r>
            <a:r>
              <a:rPr lang="en-GB" sz="1200" dirty="0" smtClean="0">
                <a:solidFill>
                  <a:srgbClr val="121512"/>
                </a:solidFill>
                <a:latin typeface="+mn-lt"/>
              </a:rPr>
              <a:t> </a:t>
            </a:r>
            <a:r>
              <a:rPr lang="en-GB" sz="1200" dirty="0" err="1" smtClean="0">
                <a:solidFill>
                  <a:srgbClr val="121512"/>
                </a:solidFill>
                <a:latin typeface="+mn-lt"/>
              </a:rPr>
              <a:t>lor</a:t>
            </a:r>
            <a:r>
              <a:rPr lang="en-GB" sz="1200" dirty="0" smtClean="0">
                <a:solidFill>
                  <a:srgbClr val="121512"/>
                </a:solidFill>
                <a:latin typeface="+mn-lt"/>
              </a:rPr>
              <a:t>. La </a:t>
            </a:r>
            <a:r>
              <a:rPr lang="en-GB" sz="1200" dirty="0" err="1" smtClean="0">
                <a:solidFill>
                  <a:srgbClr val="121512"/>
                </a:solidFill>
                <a:latin typeface="+mn-lt"/>
              </a:rPr>
              <a:t>finalul</a:t>
            </a:r>
            <a:r>
              <a:rPr lang="en-GB" sz="1200" dirty="0" smtClean="0">
                <a:solidFill>
                  <a:srgbClr val="121512"/>
                </a:solidFill>
                <a:latin typeface="+mn-lt"/>
              </a:rPr>
              <a:t> </a:t>
            </a:r>
            <a:r>
              <a:rPr lang="en-GB" sz="1200" dirty="0" err="1" smtClean="0">
                <a:solidFill>
                  <a:srgbClr val="121512"/>
                </a:solidFill>
                <a:latin typeface="+mn-lt"/>
              </a:rPr>
              <a:t>zilei</a:t>
            </a:r>
            <a:r>
              <a:rPr lang="en-GB" sz="1200" dirty="0" smtClean="0">
                <a:solidFill>
                  <a:srgbClr val="121512"/>
                </a:solidFill>
                <a:latin typeface="+mn-lt"/>
              </a:rPr>
              <a:t>, </a:t>
            </a:r>
            <a:r>
              <a:rPr lang="en-GB" sz="1200" dirty="0" err="1" smtClean="0">
                <a:solidFill>
                  <a:srgbClr val="121512"/>
                </a:solidFill>
                <a:latin typeface="+mn-lt"/>
              </a:rPr>
              <a:t>pastorul</a:t>
            </a:r>
            <a:r>
              <a:rPr lang="en-GB" sz="1200" dirty="0" smtClean="0">
                <a:solidFill>
                  <a:srgbClr val="121512"/>
                </a:solidFill>
                <a:latin typeface="+mn-lt"/>
              </a:rPr>
              <a:t> le-a </a:t>
            </a:r>
            <a:r>
              <a:rPr lang="en-GB" sz="1200" dirty="0" err="1" smtClean="0">
                <a:solidFill>
                  <a:srgbClr val="121512"/>
                </a:solidFill>
                <a:latin typeface="+mn-lt"/>
              </a:rPr>
              <a:t>spus</a:t>
            </a:r>
            <a:r>
              <a:rPr lang="en-GB" sz="1200" dirty="0" smtClean="0">
                <a:solidFill>
                  <a:srgbClr val="121512"/>
                </a:solidFill>
                <a:latin typeface="+mn-lt"/>
              </a:rPr>
              <a:t>: </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smtClean="0">
                <a:solidFill>
                  <a:srgbClr val="121512"/>
                </a:solidFill>
                <a:latin typeface="+mn-lt"/>
              </a:rPr>
              <a:t>Am </a:t>
            </a:r>
            <a:r>
              <a:rPr lang="en-GB" sz="1200" dirty="0" err="1" smtClean="0">
                <a:solidFill>
                  <a:srgbClr val="121512"/>
                </a:solidFill>
                <a:latin typeface="+mn-lt"/>
              </a:rPr>
              <a:t>construit</a:t>
            </a:r>
            <a:r>
              <a:rPr lang="en-GB" sz="1200" dirty="0" smtClean="0">
                <a:solidFill>
                  <a:srgbClr val="121512"/>
                </a:solidFill>
                <a:latin typeface="+mn-lt"/>
              </a:rPr>
              <a:t> </a:t>
            </a:r>
            <a:r>
              <a:rPr lang="en-GB" sz="1200" dirty="0" err="1" smtClean="0">
                <a:solidFill>
                  <a:srgbClr val="121512"/>
                </a:solidFill>
                <a:latin typeface="+mn-lt"/>
              </a:rPr>
              <a:t>împreună</a:t>
            </a:r>
            <a:r>
              <a:rPr lang="en-GB" sz="1200" dirty="0" smtClean="0">
                <a:solidFill>
                  <a:srgbClr val="121512"/>
                </a:solidFill>
                <a:latin typeface="+mn-lt"/>
              </a:rPr>
              <a:t> un </a:t>
            </a:r>
            <a:r>
              <a:rPr lang="en-GB" sz="1200" dirty="0" err="1" smtClean="0">
                <a:solidFill>
                  <a:srgbClr val="121512"/>
                </a:solidFill>
                <a:latin typeface="+mn-lt"/>
              </a:rPr>
              <a:t>spațiu</a:t>
            </a:r>
            <a:r>
              <a:rPr lang="en-GB" sz="1200" dirty="0" smtClean="0">
                <a:solidFill>
                  <a:srgbClr val="121512"/>
                </a:solidFill>
                <a:latin typeface="+mn-lt"/>
              </a:rPr>
              <a:t> de </a:t>
            </a:r>
            <a:r>
              <a:rPr lang="en-GB" sz="1200" dirty="0" err="1" smtClean="0">
                <a:solidFill>
                  <a:srgbClr val="121512"/>
                </a:solidFill>
                <a:latin typeface="+mn-lt"/>
              </a:rPr>
              <a:t>iubire</a:t>
            </a:r>
            <a:r>
              <a:rPr lang="en-GB" sz="1200" dirty="0" smtClean="0">
                <a:solidFill>
                  <a:srgbClr val="121512"/>
                </a:solidFill>
                <a:latin typeface="+mn-lt"/>
              </a:rPr>
              <a:t> </a:t>
            </a:r>
            <a:r>
              <a:rPr lang="en-GB" sz="1200" dirty="0" err="1" smtClean="0">
                <a:solidFill>
                  <a:srgbClr val="121512"/>
                </a:solidFill>
                <a:latin typeface="+mn-lt"/>
              </a:rPr>
              <a:t>în</a:t>
            </a:r>
            <a:r>
              <a:rPr lang="en-GB" sz="1200" dirty="0" smtClean="0">
                <a:solidFill>
                  <a:srgbClr val="121512"/>
                </a:solidFill>
                <a:latin typeface="+mn-lt"/>
              </a:rPr>
              <a:t> </a:t>
            </a:r>
            <a:r>
              <a:rPr lang="en-GB" sz="1200" dirty="0" err="1" smtClean="0">
                <a:solidFill>
                  <a:srgbClr val="121512"/>
                </a:solidFill>
                <a:latin typeface="+mn-lt"/>
              </a:rPr>
              <a:t>această</a:t>
            </a:r>
            <a:r>
              <a:rPr lang="en-GB" sz="1200" dirty="0" smtClean="0">
                <a:solidFill>
                  <a:srgbClr val="121512"/>
                </a:solidFill>
                <a:latin typeface="+mn-lt"/>
              </a:rPr>
              <a:t> </a:t>
            </a:r>
            <a:r>
              <a:rPr lang="en-GB" sz="1200" dirty="0" err="1" smtClean="0">
                <a:solidFill>
                  <a:srgbClr val="121512"/>
                </a:solidFill>
                <a:latin typeface="+mn-lt"/>
              </a:rPr>
              <a:t>biserică</a:t>
            </a:r>
            <a:r>
              <a:rPr lang="en-GB" sz="1200" dirty="0" smtClean="0">
                <a:solidFill>
                  <a:srgbClr val="121512"/>
                </a:solidFill>
                <a:latin typeface="+mn-lt"/>
              </a:rPr>
              <a:t>. </a:t>
            </a:r>
            <a:r>
              <a:rPr lang="en-GB" sz="1200" dirty="0" err="1" smtClean="0">
                <a:solidFill>
                  <a:srgbClr val="121512"/>
                </a:solidFill>
                <a:latin typeface="+mn-lt"/>
              </a:rPr>
              <a:t>Iar</a:t>
            </a:r>
            <a:r>
              <a:rPr lang="en-GB" sz="1200" dirty="0" smtClean="0">
                <a:solidFill>
                  <a:srgbClr val="121512"/>
                </a:solidFill>
                <a:latin typeface="+mn-lt"/>
              </a:rPr>
              <a:t> </a:t>
            </a:r>
            <a:r>
              <a:rPr lang="en-GB" sz="1200" dirty="0" err="1" smtClean="0">
                <a:solidFill>
                  <a:srgbClr val="121512"/>
                </a:solidFill>
                <a:latin typeface="+mn-lt"/>
              </a:rPr>
              <a:t>sărbătoarea</a:t>
            </a:r>
            <a:r>
              <a:rPr lang="en-GB" sz="1200" dirty="0" smtClean="0">
                <a:solidFill>
                  <a:srgbClr val="121512"/>
                </a:solidFill>
                <a:latin typeface="+mn-lt"/>
              </a:rPr>
              <a:t> </a:t>
            </a:r>
            <a:r>
              <a:rPr lang="en-GB" sz="1200" dirty="0" err="1" smtClean="0">
                <a:solidFill>
                  <a:srgbClr val="121512"/>
                </a:solidFill>
                <a:latin typeface="+mn-lt"/>
              </a:rPr>
              <a:t>noastră</a:t>
            </a:r>
            <a:r>
              <a:rPr lang="en-GB" sz="1200" dirty="0" smtClean="0">
                <a:solidFill>
                  <a:srgbClr val="121512"/>
                </a:solidFill>
                <a:latin typeface="+mn-lt"/>
              </a:rPr>
              <a:t> nu se </a:t>
            </a:r>
            <a:r>
              <a:rPr lang="en-GB" sz="1200" dirty="0" err="1" smtClean="0">
                <a:solidFill>
                  <a:srgbClr val="121512"/>
                </a:solidFill>
                <a:latin typeface="+mn-lt"/>
              </a:rPr>
              <a:t>termină</a:t>
            </a:r>
            <a:r>
              <a:rPr lang="en-GB" sz="1200" dirty="0" smtClean="0">
                <a:solidFill>
                  <a:srgbClr val="121512"/>
                </a:solidFill>
                <a:latin typeface="+mn-lt"/>
              </a:rPr>
              <a:t> </a:t>
            </a:r>
            <a:r>
              <a:rPr lang="en-GB" sz="1200" dirty="0" err="1" smtClean="0">
                <a:solidFill>
                  <a:srgbClr val="121512"/>
                </a:solidFill>
                <a:latin typeface="+mn-lt"/>
              </a:rPr>
              <a:t>aici</a:t>
            </a:r>
            <a:r>
              <a:rPr lang="en-GB" sz="1200" dirty="0" smtClean="0">
                <a:solidFill>
                  <a:srgbClr val="121512"/>
                </a:solidFill>
                <a:latin typeface="+mn-lt"/>
              </a:rPr>
              <a:t>. </a:t>
            </a:r>
            <a:r>
              <a:rPr lang="en-GB" sz="1200" dirty="0" err="1" smtClean="0">
                <a:solidFill>
                  <a:srgbClr val="121512"/>
                </a:solidFill>
                <a:latin typeface="+mn-lt"/>
              </a:rPr>
              <a:t>Să</a:t>
            </a:r>
            <a:r>
              <a:rPr lang="en-GB" sz="1200" dirty="0" smtClean="0">
                <a:solidFill>
                  <a:srgbClr val="121512"/>
                </a:solidFill>
                <a:latin typeface="+mn-lt"/>
              </a:rPr>
              <a:t> </a:t>
            </a:r>
            <a:r>
              <a:rPr lang="en-GB" sz="1200" dirty="0" err="1" smtClean="0">
                <a:solidFill>
                  <a:srgbClr val="121512"/>
                </a:solidFill>
                <a:latin typeface="+mn-lt"/>
              </a:rPr>
              <a:t>continuăm</a:t>
            </a:r>
            <a:r>
              <a:rPr lang="en-GB" sz="1200" dirty="0" smtClean="0">
                <a:solidFill>
                  <a:srgbClr val="121512"/>
                </a:solidFill>
                <a:latin typeface="+mn-lt"/>
              </a:rPr>
              <a:t> </a:t>
            </a:r>
            <a:r>
              <a:rPr lang="en-GB" sz="1200" dirty="0" err="1" smtClean="0">
                <a:solidFill>
                  <a:srgbClr val="121512"/>
                </a:solidFill>
                <a:latin typeface="+mn-lt"/>
              </a:rPr>
              <a:t>să</a:t>
            </a:r>
            <a:r>
              <a:rPr lang="en-GB" sz="1200" dirty="0" smtClean="0">
                <a:solidFill>
                  <a:srgbClr val="121512"/>
                </a:solidFill>
                <a:latin typeface="+mn-lt"/>
              </a:rPr>
              <a:t> </a:t>
            </a:r>
            <a:r>
              <a:rPr lang="en-GB" sz="1200" dirty="0" err="1" smtClean="0">
                <a:solidFill>
                  <a:srgbClr val="121512"/>
                </a:solidFill>
                <a:latin typeface="+mn-lt"/>
              </a:rPr>
              <a:t>celebrăm</a:t>
            </a:r>
            <a:r>
              <a:rPr lang="en-GB" sz="1200" dirty="0" smtClean="0">
                <a:solidFill>
                  <a:srgbClr val="121512"/>
                </a:solidFill>
                <a:latin typeface="+mn-lt"/>
              </a:rPr>
              <a:t> </a:t>
            </a:r>
            <a:r>
              <a:rPr lang="en-GB" sz="1200" dirty="0" err="1" smtClean="0">
                <a:solidFill>
                  <a:srgbClr val="121512"/>
                </a:solidFill>
                <a:latin typeface="+mn-lt"/>
              </a:rPr>
              <a:t>iubirea</a:t>
            </a:r>
            <a:r>
              <a:rPr lang="en-GB" sz="1200" dirty="0" smtClean="0">
                <a:solidFill>
                  <a:srgbClr val="121512"/>
                </a:solidFill>
                <a:latin typeface="+mn-lt"/>
              </a:rPr>
              <a:t> </a:t>
            </a:r>
            <a:r>
              <a:rPr lang="en-GB" sz="1200" dirty="0" err="1" smtClean="0">
                <a:solidFill>
                  <a:srgbClr val="121512"/>
                </a:solidFill>
                <a:latin typeface="+mn-lt"/>
              </a:rPr>
              <a:t>lui</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a:t>
            </a:r>
            <a:r>
              <a:rPr lang="en-GB" sz="1200" dirty="0" err="1" smtClean="0">
                <a:solidFill>
                  <a:srgbClr val="121512"/>
                </a:solidFill>
                <a:latin typeface="+mn-lt"/>
              </a:rPr>
              <a:t>în</a:t>
            </a:r>
            <a:r>
              <a:rPr lang="en-GB" sz="1200" dirty="0" smtClean="0">
                <a:solidFill>
                  <a:srgbClr val="121512"/>
                </a:solidFill>
                <a:latin typeface="+mn-lt"/>
              </a:rPr>
              <a:t> </a:t>
            </a:r>
            <a:r>
              <a:rPr lang="en-GB" sz="1200" dirty="0" err="1" smtClean="0">
                <a:solidFill>
                  <a:srgbClr val="121512"/>
                </a:solidFill>
                <a:latin typeface="+mn-lt"/>
              </a:rPr>
              <a:t>fiecare</a:t>
            </a:r>
            <a:r>
              <a:rPr lang="en-GB" sz="1200" dirty="0" smtClean="0">
                <a:solidFill>
                  <a:srgbClr val="121512"/>
                </a:solidFill>
                <a:latin typeface="+mn-lt"/>
              </a:rPr>
              <a:t> </a:t>
            </a:r>
            <a:r>
              <a:rPr lang="en-GB" sz="1200" dirty="0" err="1" smtClean="0">
                <a:solidFill>
                  <a:srgbClr val="121512"/>
                </a:solidFill>
                <a:latin typeface="+mn-lt"/>
              </a:rPr>
              <a:t>zi</a:t>
            </a:r>
            <a:r>
              <a:rPr lang="en-GB" sz="1200" dirty="0" smtClean="0">
                <a:solidFill>
                  <a:srgbClr val="121512"/>
                </a:solidFill>
                <a:latin typeface="+mn-lt"/>
              </a:rPr>
              <a:t>, </a:t>
            </a:r>
            <a:r>
              <a:rPr lang="en-GB" sz="1200" dirty="0" err="1" smtClean="0">
                <a:solidFill>
                  <a:srgbClr val="121512"/>
                </a:solidFill>
                <a:latin typeface="+mn-lt"/>
              </a:rPr>
              <a:t>împărtășind</a:t>
            </a:r>
            <a:r>
              <a:rPr lang="en-GB" sz="1200" dirty="0" smtClean="0">
                <a:solidFill>
                  <a:srgbClr val="121512"/>
                </a:solidFill>
                <a:latin typeface="+mn-lt"/>
              </a:rPr>
              <a:t> </a:t>
            </a:r>
            <a:r>
              <a:rPr lang="en-GB" sz="1200" dirty="0" err="1" smtClean="0">
                <a:solidFill>
                  <a:srgbClr val="121512"/>
                </a:solidFill>
                <a:latin typeface="+mn-lt"/>
              </a:rPr>
              <a:t>bucurie</a:t>
            </a:r>
            <a:r>
              <a:rPr lang="en-GB" sz="1200" dirty="0" smtClean="0">
                <a:solidFill>
                  <a:srgbClr val="121512"/>
                </a:solidFill>
                <a:latin typeface="+mn-lt"/>
              </a:rPr>
              <a:t>, </a:t>
            </a:r>
            <a:r>
              <a:rPr lang="en-GB" sz="1200" dirty="0" err="1" smtClean="0">
                <a:solidFill>
                  <a:srgbClr val="121512"/>
                </a:solidFill>
                <a:latin typeface="+mn-lt"/>
              </a:rPr>
              <a:t>prietenie</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a:t>
            </a:r>
            <a:r>
              <a:rPr lang="en-GB" sz="1200" dirty="0" err="1" smtClean="0">
                <a:solidFill>
                  <a:srgbClr val="121512"/>
                </a:solidFill>
                <a:latin typeface="+mn-lt"/>
              </a:rPr>
              <a:t>daruri</a:t>
            </a:r>
            <a:r>
              <a:rPr lang="en-GB" sz="1200" dirty="0" smtClean="0">
                <a:solidFill>
                  <a:srgbClr val="121512"/>
                </a:solidFill>
                <a:latin typeface="+mn-lt"/>
              </a:rPr>
              <a:t> cu </a:t>
            </a:r>
            <a:r>
              <a:rPr lang="en-GB" sz="1200" dirty="0" err="1" smtClean="0">
                <a:solidFill>
                  <a:srgbClr val="121512"/>
                </a:solidFill>
                <a:latin typeface="+mn-lt"/>
              </a:rPr>
              <a:t>cei</a:t>
            </a:r>
            <a:r>
              <a:rPr lang="en-GB" sz="1200" dirty="0" smtClean="0">
                <a:solidFill>
                  <a:srgbClr val="121512"/>
                </a:solidFill>
                <a:latin typeface="+mn-lt"/>
              </a:rPr>
              <a:t> din </a:t>
            </a:r>
            <a:r>
              <a:rPr lang="en-GB" sz="1200" dirty="0" err="1" smtClean="0">
                <a:solidFill>
                  <a:srgbClr val="121512"/>
                </a:solidFill>
                <a:latin typeface="+mn-lt"/>
              </a:rPr>
              <a:t>jur</a:t>
            </a:r>
            <a:r>
              <a:rPr lang="en-GB" sz="1200" dirty="0" smtClean="0">
                <a:solidFill>
                  <a:srgbClr val="121512"/>
                </a:solidFill>
                <a:latin typeface="+mn-lt"/>
              </a:rPr>
              <a:t>.</a:t>
            </a:r>
            <a:endParaRPr lang="ro-RO" sz="1200" dirty="0" smtClean="0">
              <a:solidFill>
                <a:srgbClr val="121512"/>
              </a:solidFill>
              <a:latin typeface="+mn-lt"/>
            </a:endParaRPr>
          </a:p>
          <a:p>
            <a:pPr algn="just"/>
            <a:r>
              <a:rPr lang="ro-RO" sz="1200" dirty="0" smtClean="0">
                <a:solidFill>
                  <a:srgbClr val="121512"/>
                </a:solidFill>
                <a:latin typeface="+mn-lt"/>
              </a:rPr>
              <a:t>	 </a:t>
            </a:r>
            <a:r>
              <a:rPr lang="ro-RO" sz="1200" dirty="0" smtClean="0">
                <a:solidFill>
                  <a:srgbClr val="121512"/>
                </a:solidFill>
                <a:latin typeface="+mn-lt"/>
              </a:rPr>
              <a:t>   </a:t>
            </a:r>
            <a:r>
              <a:rPr lang="en-GB" sz="1200" dirty="0" err="1" smtClean="0">
                <a:solidFill>
                  <a:srgbClr val="121512"/>
                </a:solidFill>
                <a:latin typeface="+mn-lt"/>
              </a:rPr>
              <a:t>Cei</a:t>
            </a:r>
            <a:r>
              <a:rPr lang="en-GB" sz="1200" dirty="0" smtClean="0">
                <a:solidFill>
                  <a:srgbClr val="121512"/>
                </a:solidFill>
                <a:latin typeface="+mn-lt"/>
              </a:rPr>
              <a:t> </a:t>
            </a:r>
            <a:r>
              <a:rPr lang="en-GB" sz="1200" dirty="0" err="1" smtClean="0">
                <a:solidFill>
                  <a:srgbClr val="121512"/>
                </a:solidFill>
                <a:latin typeface="+mn-lt"/>
              </a:rPr>
              <a:t>mici</a:t>
            </a:r>
            <a:r>
              <a:rPr lang="en-GB" sz="1200" dirty="0" smtClean="0">
                <a:solidFill>
                  <a:srgbClr val="121512"/>
                </a:solidFill>
                <a:latin typeface="+mn-lt"/>
              </a:rPr>
              <a:t> au </a:t>
            </a:r>
            <a:r>
              <a:rPr lang="en-GB" sz="1200" dirty="0" err="1" smtClean="0">
                <a:solidFill>
                  <a:srgbClr val="121512"/>
                </a:solidFill>
                <a:latin typeface="+mn-lt"/>
              </a:rPr>
              <a:t>plecat</a:t>
            </a:r>
            <a:r>
              <a:rPr lang="en-GB" sz="1200" dirty="0" smtClean="0">
                <a:solidFill>
                  <a:srgbClr val="121512"/>
                </a:solidFill>
                <a:latin typeface="+mn-lt"/>
              </a:rPr>
              <a:t> </a:t>
            </a:r>
            <a:r>
              <a:rPr lang="en-GB" sz="1200" dirty="0" err="1" smtClean="0">
                <a:solidFill>
                  <a:srgbClr val="121512"/>
                </a:solidFill>
                <a:latin typeface="+mn-lt"/>
              </a:rPr>
              <a:t>acasă</a:t>
            </a:r>
            <a:r>
              <a:rPr lang="en-GB" sz="1200" dirty="0" smtClean="0">
                <a:solidFill>
                  <a:srgbClr val="121512"/>
                </a:solidFill>
                <a:latin typeface="+mn-lt"/>
              </a:rPr>
              <a:t> </a:t>
            </a:r>
            <a:r>
              <a:rPr lang="en-GB" sz="1200" dirty="0" err="1" smtClean="0">
                <a:solidFill>
                  <a:srgbClr val="121512"/>
                </a:solidFill>
                <a:latin typeface="+mn-lt"/>
              </a:rPr>
              <a:t>zâmbind</a:t>
            </a:r>
            <a:r>
              <a:rPr lang="en-GB" sz="1200" dirty="0" smtClean="0">
                <a:solidFill>
                  <a:srgbClr val="121512"/>
                </a:solidFill>
                <a:latin typeface="+mn-lt"/>
              </a:rPr>
              <a:t>, </a:t>
            </a:r>
            <a:r>
              <a:rPr lang="en-GB" sz="1200" dirty="0" err="1" smtClean="0">
                <a:solidFill>
                  <a:srgbClr val="121512"/>
                </a:solidFill>
                <a:latin typeface="+mn-lt"/>
              </a:rPr>
              <a:t>învățând</a:t>
            </a:r>
            <a:r>
              <a:rPr lang="en-GB" sz="1200" dirty="0" smtClean="0">
                <a:solidFill>
                  <a:srgbClr val="121512"/>
                </a:solidFill>
                <a:latin typeface="+mn-lt"/>
              </a:rPr>
              <a:t> </a:t>
            </a:r>
            <a:r>
              <a:rPr lang="en-GB" sz="1200" dirty="0" err="1" smtClean="0">
                <a:solidFill>
                  <a:srgbClr val="121512"/>
                </a:solidFill>
                <a:latin typeface="+mn-lt"/>
              </a:rPr>
              <a:t>că</a:t>
            </a:r>
            <a:r>
              <a:rPr lang="en-GB" sz="1200" dirty="0" smtClean="0">
                <a:solidFill>
                  <a:srgbClr val="121512"/>
                </a:solidFill>
                <a:latin typeface="+mn-lt"/>
              </a:rPr>
              <a:t> </a:t>
            </a:r>
            <a:r>
              <a:rPr lang="en-GB" sz="1200" dirty="0" err="1" smtClean="0">
                <a:solidFill>
                  <a:srgbClr val="121512"/>
                </a:solidFill>
                <a:latin typeface="+mn-lt"/>
              </a:rPr>
              <a:t>fiecare</a:t>
            </a:r>
            <a:r>
              <a:rPr lang="en-GB" sz="1200" dirty="0" smtClean="0">
                <a:solidFill>
                  <a:srgbClr val="121512"/>
                </a:solidFill>
                <a:latin typeface="+mn-lt"/>
              </a:rPr>
              <a:t> </a:t>
            </a:r>
            <a:r>
              <a:rPr lang="en-GB" sz="1200" dirty="0" err="1" smtClean="0">
                <a:solidFill>
                  <a:srgbClr val="121512"/>
                </a:solidFill>
                <a:latin typeface="+mn-lt"/>
              </a:rPr>
              <a:t>zi</a:t>
            </a:r>
            <a:r>
              <a:rPr lang="en-GB" sz="1200" dirty="0" smtClean="0">
                <a:solidFill>
                  <a:srgbClr val="121512"/>
                </a:solidFill>
                <a:latin typeface="+mn-lt"/>
              </a:rPr>
              <a:t> </a:t>
            </a:r>
            <a:r>
              <a:rPr lang="en-GB" sz="1200" dirty="0" err="1" smtClean="0">
                <a:solidFill>
                  <a:srgbClr val="121512"/>
                </a:solidFill>
                <a:latin typeface="+mn-lt"/>
              </a:rPr>
              <a:t>poate</a:t>
            </a:r>
            <a:r>
              <a:rPr lang="en-GB" sz="1200" dirty="0" smtClean="0">
                <a:solidFill>
                  <a:srgbClr val="121512"/>
                </a:solidFill>
                <a:latin typeface="+mn-lt"/>
              </a:rPr>
              <a:t> </a:t>
            </a:r>
            <a:r>
              <a:rPr lang="en-GB" sz="1200" dirty="0" err="1" smtClean="0">
                <a:solidFill>
                  <a:srgbClr val="121512"/>
                </a:solidFill>
                <a:latin typeface="+mn-lt"/>
              </a:rPr>
              <a:t>fi</a:t>
            </a:r>
            <a:r>
              <a:rPr lang="en-GB" sz="1200" dirty="0" smtClean="0">
                <a:solidFill>
                  <a:srgbClr val="121512"/>
                </a:solidFill>
                <a:latin typeface="+mn-lt"/>
              </a:rPr>
              <a:t> o </a:t>
            </a:r>
            <a:r>
              <a:rPr lang="en-GB" sz="1200" dirty="0" err="1" smtClean="0">
                <a:solidFill>
                  <a:srgbClr val="121512"/>
                </a:solidFill>
                <a:latin typeface="+mn-lt"/>
              </a:rPr>
              <a:t>sărbătoare</a:t>
            </a:r>
            <a:r>
              <a:rPr lang="en-GB" sz="1200" dirty="0" smtClean="0">
                <a:solidFill>
                  <a:srgbClr val="121512"/>
                </a:solidFill>
                <a:latin typeface="+mn-lt"/>
              </a:rPr>
              <a:t> </a:t>
            </a:r>
            <a:r>
              <a:rPr lang="en-GB" sz="1200" dirty="0" err="1" smtClean="0">
                <a:solidFill>
                  <a:srgbClr val="121512"/>
                </a:solidFill>
                <a:latin typeface="+mn-lt"/>
              </a:rPr>
              <a:t>atunci</a:t>
            </a:r>
            <a:r>
              <a:rPr lang="en-GB" sz="1200" dirty="0" smtClean="0">
                <a:solidFill>
                  <a:srgbClr val="121512"/>
                </a:solidFill>
                <a:latin typeface="+mn-lt"/>
              </a:rPr>
              <a:t> </a:t>
            </a:r>
            <a:r>
              <a:rPr lang="en-GB" sz="1200" dirty="0" err="1" smtClean="0">
                <a:solidFill>
                  <a:srgbClr val="121512"/>
                </a:solidFill>
                <a:latin typeface="+mn-lt"/>
              </a:rPr>
              <a:t>când</a:t>
            </a:r>
            <a:r>
              <a:rPr lang="en-GB" sz="1200" dirty="0" smtClean="0">
                <a:solidFill>
                  <a:srgbClr val="121512"/>
                </a:solidFill>
                <a:latin typeface="+mn-lt"/>
              </a:rPr>
              <a:t> ne </a:t>
            </a:r>
            <a:r>
              <a:rPr lang="en-GB" sz="1200" dirty="0" err="1" smtClean="0">
                <a:solidFill>
                  <a:srgbClr val="121512"/>
                </a:solidFill>
                <a:latin typeface="+mn-lt"/>
              </a:rPr>
              <a:t>bucurăm</a:t>
            </a:r>
            <a:r>
              <a:rPr lang="en-GB" sz="1200" dirty="0" smtClean="0">
                <a:solidFill>
                  <a:srgbClr val="121512"/>
                </a:solidFill>
                <a:latin typeface="+mn-lt"/>
              </a:rPr>
              <a:t> de </a:t>
            </a:r>
            <a:r>
              <a:rPr lang="en-GB" sz="1200" dirty="0" err="1" smtClean="0">
                <a:solidFill>
                  <a:srgbClr val="121512"/>
                </a:solidFill>
                <a:latin typeface="+mn-lt"/>
              </a:rPr>
              <a:t>iubirea</a:t>
            </a:r>
            <a:r>
              <a:rPr lang="en-GB" sz="1200" dirty="0" smtClean="0">
                <a:solidFill>
                  <a:srgbClr val="121512"/>
                </a:solidFill>
                <a:latin typeface="+mn-lt"/>
              </a:rPr>
              <a:t> </a:t>
            </a:r>
            <a:r>
              <a:rPr lang="en-GB" sz="1200" dirty="0" err="1" smtClean="0">
                <a:solidFill>
                  <a:srgbClr val="121512"/>
                </a:solidFill>
                <a:latin typeface="+mn-lt"/>
              </a:rPr>
              <a:t>lui</a:t>
            </a:r>
            <a:r>
              <a:rPr lang="en-GB" sz="1200" dirty="0" smtClean="0">
                <a:solidFill>
                  <a:srgbClr val="121512"/>
                </a:solidFill>
                <a:latin typeface="+mn-lt"/>
              </a:rPr>
              <a:t> </a:t>
            </a:r>
            <a:r>
              <a:rPr lang="en-GB" sz="1200" dirty="0" err="1" smtClean="0">
                <a:solidFill>
                  <a:srgbClr val="121512"/>
                </a:solidFill>
                <a:latin typeface="+mn-lt"/>
              </a:rPr>
              <a:t>Dumnezeu</a:t>
            </a:r>
            <a:r>
              <a:rPr lang="en-GB" sz="1200" dirty="0" smtClean="0">
                <a:solidFill>
                  <a:srgbClr val="121512"/>
                </a:solidFill>
                <a:latin typeface="+mn-lt"/>
              </a:rPr>
              <a:t> </a:t>
            </a:r>
            <a:r>
              <a:rPr lang="en-GB" sz="1200" dirty="0" err="1" smtClean="0">
                <a:solidFill>
                  <a:srgbClr val="121512"/>
                </a:solidFill>
                <a:latin typeface="+mn-lt"/>
              </a:rPr>
              <a:t>și</a:t>
            </a:r>
            <a:r>
              <a:rPr lang="en-GB" sz="1200" dirty="0" smtClean="0">
                <a:solidFill>
                  <a:srgbClr val="121512"/>
                </a:solidFill>
                <a:latin typeface="+mn-lt"/>
              </a:rPr>
              <a:t> de </a:t>
            </a:r>
            <a:r>
              <a:rPr lang="en-GB" sz="1200" dirty="0" err="1" smtClean="0">
                <a:solidFill>
                  <a:srgbClr val="121512"/>
                </a:solidFill>
                <a:latin typeface="+mn-lt"/>
              </a:rPr>
              <a:t>darurile</a:t>
            </a:r>
            <a:r>
              <a:rPr lang="en-GB" sz="1200" dirty="0" smtClean="0">
                <a:solidFill>
                  <a:srgbClr val="121512"/>
                </a:solidFill>
                <a:latin typeface="+mn-lt"/>
              </a:rPr>
              <a:t> </a:t>
            </a:r>
            <a:r>
              <a:rPr lang="en-GB" sz="1200" dirty="0" err="1" smtClean="0">
                <a:solidFill>
                  <a:srgbClr val="121512"/>
                </a:solidFill>
                <a:latin typeface="+mn-lt"/>
              </a:rPr>
              <a:t>pe</a:t>
            </a:r>
            <a:r>
              <a:rPr lang="en-GB" sz="1200" dirty="0" smtClean="0">
                <a:solidFill>
                  <a:srgbClr val="121512"/>
                </a:solidFill>
                <a:latin typeface="+mn-lt"/>
              </a:rPr>
              <a:t> care </a:t>
            </a:r>
            <a:r>
              <a:rPr lang="en-GB" sz="1200" dirty="0" err="1" smtClean="0">
                <a:solidFill>
                  <a:srgbClr val="121512"/>
                </a:solidFill>
                <a:latin typeface="+mn-lt"/>
              </a:rPr>
              <a:t>ni</a:t>
            </a:r>
            <a:r>
              <a:rPr lang="en-GB" sz="1200" dirty="0" smtClean="0">
                <a:solidFill>
                  <a:srgbClr val="121512"/>
                </a:solidFill>
                <a:latin typeface="+mn-lt"/>
              </a:rPr>
              <a:t> le </a:t>
            </a:r>
            <a:r>
              <a:rPr lang="en-GB" sz="1200" dirty="0" err="1" smtClean="0">
                <a:solidFill>
                  <a:srgbClr val="121512"/>
                </a:solidFill>
                <a:latin typeface="+mn-lt"/>
              </a:rPr>
              <a:t>oferă</a:t>
            </a:r>
            <a:r>
              <a:rPr lang="en-GB" sz="1200" dirty="0" smtClean="0">
                <a:solidFill>
                  <a:srgbClr val="121512"/>
                </a:solidFill>
                <a:latin typeface="+mn-lt"/>
              </a:rPr>
              <a:t>.</a:t>
            </a:r>
            <a:endParaRPr lang="en-US" sz="1200"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p:nvPr/>
        </p:nvSpPr>
        <p:spPr>
          <a:xfrm>
            <a:off x="0" y="0"/>
            <a:ext cx="7553325" cy="10696575"/>
          </a:xfrm>
          <a:custGeom>
            <a:avLst/>
            <a:gdLst/>
            <a:ahLst/>
            <a:cxnLst/>
            <a:rect l="l" t="t" r="r" b="b"/>
            <a:pathLst>
              <a:path w="7553325" h="10696575" extrusionOk="0">
                <a:moveTo>
                  <a:pt x="0" y="0"/>
                </a:moveTo>
                <a:lnTo>
                  <a:pt x="7553325" y="0"/>
                </a:lnTo>
                <a:lnTo>
                  <a:pt x="7553325" y="10696575"/>
                </a:lnTo>
                <a:lnTo>
                  <a:pt x="0" y="10696575"/>
                </a:lnTo>
                <a:lnTo>
                  <a:pt x="0" y="0"/>
                </a:lnTo>
                <a:close/>
              </a:path>
            </a:pathLst>
          </a:custGeom>
          <a:blipFill rotWithShape="1">
            <a:blip r:embed="rId3">
              <a:alphaModFix/>
            </a:blip>
            <a:stretch>
              <a:fillRect l="-21714" r="-20816" b="-650"/>
            </a:stretch>
          </a:blipFill>
          <a:ln>
            <a:noFill/>
          </a:ln>
        </p:spPr>
        <p:txBody>
          <a:bodyPr/>
          <a:lstStyle/>
          <a:p>
            <a:endParaRPr lang="x-none"/>
          </a:p>
        </p:txBody>
      </p:sp>
      <p:sp>
        <p:nvSpPr>
          <p:cNvPr id="155" name="Google Shape;155;p4"/>
          <p:cNvSpPr/>
          <p:nvPr/>
        </p:nvSpPr>
        <p:spPr>
          <a:xfrm rot="-5400000">
            <a:off x="-162440" y="3252425"/>
            <a:ext cx="6763690" cy="6705763"/>
          </a:xfrm>
          <a:custGeom>
            <a:avLst/>
            <a:gdLst/>
            <a:ahLst/>
            <a:cxnLst/>
            <a:rect l="l" t="t" r="r" b="b"/>
            <a:pathLst>
              <a:path w="6763690" h="6705763" extrusionOk="0">
                <a:moveTo>
                  <a:pt x="0" y="0"/>
                </a:moveTo>
                <a:lnTo>
                  <a:pt x="6763690" y="0"/>
                </a:lnTo>
                <a:lnTo>
                  <a:pt x="6763690" y="6705764"/>
                </a:lnTo>
                <a:lnTo>
                  <a:pt x="0" y="6705764"/>
                </a:lnTo>
                <a:lnTo>
                  <a:pt x="0" y="0"/>
                </a:lnTo>
                <a:close/>
              </a:path>
            </a:pathLst>
          </a:custGeom>
          <a:blipFill rotWithShape="1">
            <a:blip r:embed="rId4">
              <a:alphaModFix/>
            </a:blip>
            <a:stretch>
              <a:fillRect l="-23581" t="-2031" b="-7970"/>
            </a:stretch>
          </a:blipFill>
          <a:ln>
            <a:noFill/>
          </a:ln>
        </p:spPr>
        <p:txBody>
          <a:bodyPr/>
          <a:lstStyle/>
          <a:p>
            <a:endParaRPr lang="x-none"/>
          </a:p>
        </p:txBody>
      </p:sp>
      <p:sp>
        <p:nvSpPr>
          <p:cNvPr id="156" name="Google Shape;156;p4"/>
          <p:cNvSpPr/>
          <p:nvPr/>
        </p:nvSpPr>
        <p:spPr>
          <a:xfrm>
            <a:off x="4920744" y="3257891"/>
            <a:ext cx="2725204" cy="6757300"/>
          </a:xfrm>
          <a:custGeom>
            <a:avLst/>
            <a:gdLst/>
            <a:ahLst/>
            <a:cxnLst/>
            <a:rect l="l" t="t" r="r" b="b"/>
            <a:pathLst>
              <a:path w="2725204" h="6757300" extrusionOk="0">
                <a:moveTo>
                  <a:pt x="0" y="0"/>
                </a:moveTo>
                <a:lnTo>
                  <a:pt x="2725204" y="0"/>
                </a:lnTo>
                <a:lnTo>
                  <a:pt x="2725204" y="6757300"/>
                </a:lnTo>
                <a:lnTo>
                  <a:pt x="0" y="6757300"/>
                </a:lnTo>
                <a:lnTo>
                  <a:pt x="0" y="0"/>
                </a:lnTo>
                <a:close/>
              </a:path>
            </a:pathLst>
          </a:custGeom>
          <a:blipFill rotWithShape="1">
            <a:blip r:embed="rId5">
              <a:alphaModFix/>
            </a:blip>
            <a:stretch>
              <a:fillRect l="-44248" t="-507" r="-21944"/>
            </a:stretch>
          </a:blipFill>
          <a:ln>
            <a:noFill/>
          </a:ln>
        </p:spPr>
        <p:txBody>
          <a:bodyPr/>
          <a:lstStyle/>
          <a:p>
            <a:endParaRPr lang="x-none"/>
          </a:p>
        </p:txBody>
      </p:sp>
      <p:sp>
        <p:nvSpPr>
          <p:cNvPr id="157" name="Google Shape;157;p4"/>
          <p:cNvSpPr/>
          <p:nvPr/>
        </p:nvSpPr>
        <p:spPr>
          <a:xfrm>
            <a:off x="974681" y="322182"/>
            <a:ext cx="5712609" cy="2413577"/>
          </a:xfrm>
          <a:custGeom>
            <a:avLst/>
            <a:gdLst/>
            <a:ahLst/>
            <a:cxnLst/>
            <a:rect l="l" t="t" r="r" b="b"/>
            <a:pathLst>
              <a:path w="5712609" h="2413577" extrusionOk="0">
                <a:moveTo>
                  <a:pt x="0" y="0"/>
                </a:moveTo>
                <a:lnTo>
                  <a:pt x="5712609" y="0"/>
                </a:lnTo>
                <a:lnTo>
                  <a:pt x="5712609" y="2413578"/>
                </a:lnTo>
                <a:lnTo>
                  <a:pt x="0" y="2413578"/>
                </a:lnTo>
                <a:lnTo>
                  <a:pt x="0" y="0"/>
                </a:lnTo>
                <a:close/>
              </a:path>
            </a:pathLst>
          </a:custGeom>
          <a:blipFill rotWithShape="1">
            <a:blip r:embed="rId6">
              <a:alphaModFix/>
            </a:blip>
            <a:stretch>
              <a:fillRect/>
            </a:stretch>
          </a:blipFill>
          <a:ln>
            <a:noFill/>
          </a:ln>
        </p:spPr>
        <p:txBody>
          <a:bodyPr/>
          <a:lstStyle/>
          <a:p>
            <a:endParaRPr lang="x-none"/>
          </a:p>
        </p:txBody>
      </p:sp>
      <p:sp>
        <p:nvSpPr>
          <p:cNvPr id="158" name="Google Shape;158;p4"/>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7">
              <a:alphaModFix/>
            </a:blip>
            <a:stretch>
              <a:fillRect/>
            </a:stretch>
          </a:blipFill>
          <a:ln>
            <a:noFill/>
          </a:ln>
        </p:spPr>
        <p:txBody>
          <a:bodyPr/>
          <a:lstStyle/>
          <a:p>
            <a:endParaRPr lang="x-none"/>
          </a:p>
        </p:txBody>
      </p:sp>
      <p:sp>
        <p:nvSpPr>
          <p:cNvPr id="159" name="Google Shape;159;p4"/>
          <p:cNvSpPr/>
          <p:nvPr/>
        </p:nvSpPr>
        <p:spPr>
          <a:xfrm>
            <a:off x="-5178" y="-251147"/>
            <a:ext cx="2961684" cy="4276800"/>
          </a:xfrm>
          <a:custGeom>
            <a:avLst/>
            <a:gdLst/>
            <a:ahLst/>
            <a:cxnLst/>
            <a:rect l="l" t="t" r="r" b="b"/>
            <a:pathLst>
              <a:path w="2961684" h="4276800" extrusionOk="0">
                <a:moveTo>
                  <a:pt x="0" y="0"/>
                </a:moveTo>
                <a:lnTo>
                  <a:pt x="2961684" y="0"/>
                </a:lnTo>
                <a:lnTo>
                  <a:pt x="2961684" y="4276800"/>
                </a:lnTo>
                <a:lnTo>
                  <a:pt x="0" y="4276800"/>
                </a:lnTo>
                <a:lnTo>
                  <a:pt x="0" y="0"/>
                </a:lnTo>
                <a:close/>
              </a:path>
            </a:pathLst>
          </a:custGeom>
          <a:blipFill rotWithShape="1">
            <a:blip r:embed="rId8">
              <a:alphaModFix/>
            </a:blip>
            <a:stretch>
              <a:fillRect/>
            </a:stretch>
          </a:blipFill>
          <a:ln>
            <a:noFill/>
          </a:ln>
        </p:spPr>
        <p:txBody>
          <a:bodyPr/>
          <a:lstStyle/>
          <a:p>
            <a:endParaRPr lang="x-none"/>
          </a:p>
        </p:txBody>
      </p:sp>
      <p:sp>
        <p:nvSpPr>
          <p:cNvPr id="160" name="Google Shape;160;p4"/>
          <p:cNvSpPr/>
          <p:nvPr/>
        </p:nvSpPr>
        <p:spPr>
          <a:xfrm>
            <a:off x="5781145" y="1529783"/>
            <a:ext cx="909728" cy="957189"/>
          </a:xfrm>
          <a:custGeom>
            <a:avLst/>
            <a:gdLst/>
            <a:ahLst/>
            <a:cxnLst/>
            <a:rect l="l" t="t" r="r" b="b"/>
            <a:pathLst>
              <a:path w="909728" h="957189" extrusionOk="0">
                <a:moveTo>
                  <a:pt x="0" y="0"/>
                </a:moveTo>
                <a:lnTo>
                  <a:pt x="909728" y="0"/>
                </a:lnTo>
                <a:lnTo>
                  <a:pt x="909728" y="957190"/>
                </a:lnTo>
                <a:lnTo>
                  <a:pt x="0" y="957190"/>
                </a:lnTo>
                <a:lnTo>
                  <a:pt x="0" y="0"/>
                </a:lnTo>
                <a:close/>
              </a:path>
            </a:pathLst>
          </a:custGeom>
          <a:blipFill rotWithShape="1">
            <a:blip r:embed="rId9">
              <a:alphaModFix/>
            </a:blip>
            <a:stretch>
              <a:fillRect/>
            </a:stretch>
          </a:blipFill>
          <a:ln>
            <a:noFill/>
          </a:ln>
        </p:spPr>
        <p:txBody>
          <a:bodyPr/>
          <a:lstStyle/>
          <a:p>
            <a:endParaRPr lang="x-none"/>
          </a:p>
        </p:txBody>
      </p:sp>
      <p:sp>
        <p:nvSpPr>
          <p:cNvPr id="161" name="Google Shape;161;p4"/>
          <p:cNvSpPr txBox="1"/>
          <p:nvPr/>
        </p:nvSpPr>
        <p:spPr>
          <a:xfrm>
            <a:off x="760306" y="4970249"/>
            <a:ext cx="3965277" cy="3837974"/>
          </a:xfrm>
          <a:prstGeom prst="rect">
            <a:avLst/>
          </a:prstGeom>
          <a:noFill/>
          <a:ln>
            <a:noFill/>
          </a:ln>
        </p:spPr>
        <p:txBody>
          <a:bodyPr spcFirstLastPara="1" wrap="square" lIns="0" tIns="0" rIns="0" bIns="0" anchor="t" anchorCtr="0">
            <a:spAutoFit/>
          </a:bodyPr>
          <a:lstStyle/>
          <a:p>
            <a:pPr marL="0" marR="0" lvl="0" indent="0" algn="just" rtl="0">
              <a:lnSpc>
                <a:spcPct val="145110"/>
              </a:lnSpc>
              <a:spcBef>
                <a:spcPts val="0"/>
              </a:spcBef>
              <a:spcAft>
                <a:spcPts val="0"/>
              </a:spcAft>
              <a:buNone/>
            </a:pPr>
            <a:r>
              <a:rPr lang="en-GB" sz="1200" b="0" i="0" dirty="0">
                <a:solidFill>
                  <a:srgbClr val="121512"/>
                </a:solidFill>
                <a:effectLst/>
                <a:latin typeface="+mn-lt"/>
              </a:rPr>
              <a:t>Cu </a:t>
            </a:r>
            <a:r>
              <a:rPr lang="en-GB" sz="1200" b="0" i="0" dirty="0" err="1">
                <a:solidFill>
                  <a:srgbClr val="121512"/>
                </a:solidFill>
                <a:effectLst/>
                <a:latin typeface="+mn-lt"/>
              </a:rPr>
              <a:t>toții</a:t>
            </a:r>
            <a:r>
              <a:rPr lang="en-GB" sz="1200" b="0" i="0" dirty="0">
                <a:solidFill>
                  <a:srgbClr val="121512"/>
                </a:solidFill>
                <a:effectLst/>
                <a:latin typeface="+mn-lt"/>
              </a:rPr>
              <a:t> </a:t>
            </a:r>
            <a:r>
              <a:rPr lang="en-GB" sz="1200" b="0" i="0" dirty="0" err="1">
                <a:solidFill>
                  <a:srgbClr val="121512"/>
                </a:solidFill>
                <a:effectLst/>
                <a:latin typeface="+mn-lt"/>
              </a:rPr>
              <a:t>iubim</a:t>
            </a:r>
            <a:r>
              <a:rPr lang="en-GB" sz="1200" b="0" i="0" dirty="0">
                <a:solidFill>
                  <a:srgbClr val="121512"/>
                </a:solidFill>
                <a:effectLst/>
                <a:latin typeface="+mn-lt"/>
              </a:rPr>
              <a:t> </a:t>
            </a:r>
            <a:r>
              <a:rPr lang="ro-RO" sz="1200" dirty="0" smtClean="0">
                <a:solidFill>
                  <a:srgbClr val="121512"/>
                </a:solidFill>
                <a:latin typeface="+mn-lt"/>
              </a:rPr>
              <a:t>sărbătorile</a:t>
            </a:r>
            <a:r>
              <a:rPr lang="en-GB" sz="1200" b="0" i="0" dirty="0" smtClean="0">
                <a:solidFill>
                  <a:srgbClr val="121512"/>
                </a:solidFill>
                <a:effectLst/>
                <a:latin typeface="+mn-lt"/>
              </a:rPr>
              <a:t>! </a:t>
            </a:r>
            <a:r>
              <a:rPr lang="en-GB" sz="1200" b="0" i="0" dirty="0" err="1">
                <a:solidFill>
                  <a:srgbClr val="121512"/>
                </a:solidFill>
                <a:effectLst/>
                <a:latin typeface="+mn-lt"/>
              </a:rPr>
              <a:t>Dumnezeu</a:t>
            </a:r>
            <a:r>
              <a:rPr lang="en-GB" sz="1200" b="0" i="0" dirty="0">
                <a:solidFill>
                  <a:srgbClr val="121512"/>
                </a:solidFill>
                <a:effectLst/>
                <a:latin typeface="+mn-lt"/>
              </a:rPr>
              <a:t> a </a:t>
            </a:r>
            <a:r>
              <a:rPr lang="en-GB" sz="1200" b="0" i="0" dirty="0" err="1">
                <a:solidFill>
                  <a:srgbClr val="121512"/>
                </a:solidFill>
                <a:effectLst/>
                <a:latin typeface="+mn-lt"/>
              </a:rPr>
              <a:t>organizat</a:t>
            </a:r>
            <a:r>
              <a:rPr lang="en-GB" sz="1200" b="0" i="0" dirty="0">
                <a:solidFill>
                  <a:srgbClr val="121512"/>
                </a:solidFill>
                <a:effectLst/>
                <a:latin typeface="+mn-lt"/>
              </a:rPr>
              <a:t> </a:t>
            </a:r>
            <a:r>
              <a:rPr lang="en-GB" sz="1200" b="0" i="0" dirty="0" err="1">
                <a:solidFill>
                  <a:srgbClr val="121512"/>
                </a:solidFill>
                <a:effectLst/>
                <a:latin typeface="+mn-lt"/>
              </a:rPr>
              <a:t>una</a:t>
            </a:r>
            <a:r>
              <a:rPr lang="en-GB" sz="1200" b="0" i="0" dirty="0">
                <a:solidFill>
                  <a:srgbClr val="121512"/>
                </a:solidFill>
                <a:effectLst/>
                <a:latin typeface="+mn-lt"/>
              </a:rPr>
              <a:t> </a:t>
            </a:r>
            <a:r>
              <a:rPr lang="en-GB" sz="1200" b="0" i="0" dirty="0" err="1">
                <a:solidFill>
                  <a:srgbClr val="121512"/>
                </a:solidFill>
                <a:effectLst/>
                <a:latin typeface="+mn-lt"/>
              </a:rPr>
              <a:t>imediat</a:t>
            </a:r>
            <a:r>
              <a:rPr lang="en-GB" sz="1200" b="0" i="0" dirty="0">
                <a:solidFill>
                  <a:srgbClr val="121512"/>
                </a:solidFill>
                <a:effectLst/>
                <a:latin typeface="+mn-lt"/>
              </a:rPr>
              <a:t> </a:t>
            </a:r>
            <a:r>
              <a:rPr lang="en-GB" sz="1200" b="0" i="0" dirty="0" err="1">
                <a:solidFill>
                  <a:srgbClr val="121512"/>
                </a:solidFill>
                <a:effectLst/>
                <a:latin typeface="+mn-lt"/>
              </a:rPr>
              <a:t>după</a:t>
            </a:r>
            <a:r>
              <a:rPr lang="en-GB" sz="1200" b="0" i="0" dirty="0">
                <a:solidFill>
                  <a:srgbClr val="121512"/>
                </a:solidFill>
                <a:effectLst/>
                <a:latin typeface="+mn-lt"/>
              </a:rPr>
              <a:t> </a:t>
            </a:r>
            <a:r>
              <a:rPr lang="en-GB" sz="1200" b="0" i="0" dirty="0" err="1">
                <a:solidFill>
                  <a:srgbClr val="121512"/>
                </a:solidFill>
                <a:effectLst/>
                <a:latin typeface="+mn-lt"/>
              </a:rPr>
              <a:t>ce</a:t>
            </a:r>
            <a:r>
              <a:rPr lang="en-GB" sz="1200" b="0" i="0" dirty="0">
                <a:solidFill>
                  <a:srgbClr val="121512"/>
                </a:solidFill>
                <a:effectLst/>
                <a:latin typeface="+mn-lt"/>
              </a:rPr>
              <a:t> a </a:t>
            </a:r>
            <a:r>
              <a:rPr lang="en-GB" sz="1200" b="0" i="0" dirty="0" err="1">
                <a:solidFill>
                  <a:srgbClr val="121512"/>
                </a:solidFill>
                <a:effectLst/>
                <a:latin typeface="+mn-lt"/>
              </a:rPr>
              <a:t>creat</a:t>
            </a:r>
            <a:r>
              <a:rPr lang="en-GB" sz="1200" b="0" i="0" dirty="0">
                <a:solidFill>
                  <a:srgbClr val="121512"/>
                </a:solidFill>
                <a:effectLst/>
                <a:latin typeface="+mn-lt"/>
              </a:rPr>
              <a:t> </a:t>
            </a:r>
            <a:r>
              <a:rPr lang="en-GB" sz="1200" b="0" i="0" dirty="0" err="1">
                <a:solidFill>
                  <a:srgbClr val="121512"/>
                </a:solidFill>
                <a:effectLst/>
                <a:latin typeface="+mn-lt"/>
              </a:rPr>
              <a:t>minunile</a:t>
            </a:r>
            <a:r>
              <a:rPr lang="en-GB" sz="1200" b="0" i="0" dirty="0">
                <a:solidFill>
                  <a:srgbClr val="121512"/>
                </a:solidFill>
                <a:effectLst/>
                <a:latin typeface="+mn-lt"/>
              </a:rPr>
              <a:t> </a:t>
            </a:r>
            <a:r>
              <a:rPr lang="en-GB" sz="1200" b="0" i="0" dirty="0" err="1">
                <a:solidFill>
                  <a:srgbClr val="121512"/>
                </a:solidFill>
                <a:effectLst/>
                <a:latin typeface="+mn-lt"/>
              </a:rPr>
              <a:t>acestei</a:t>
            </a:r>
            <a:r>
              <a:rPr lang="en-GB" sz="1200" b="0" i="0" dirty="0">
                <a:solidFill>
                  <a:srgbClr val="121512"/>
                </a:solidFill>
                <a:effectLst/>
                <a:latin typeface="+mn-lt"/>
              </a:rPr>
              <a:t> </a:t>
            </a:r>
            <a:r>
              <a:rPr lang="en-GB" sz="1200" b="0" i="0" dirty="0" err="1">
                <a:solidFill>
                  <a:srgbClr val="121512"/>
                </a:solidFill>
                <a:effectLst/>
                <a:latin typeface="+mn-lt"/>
              </a:rPr>
              <a:t>lumi</a:t>
            </a:r>
            <a:r>
              <a:rPr lang="en-GB" sz="1200" b="0" i="0" dirty="0">
                <a:solidFill>
                  <a:srgbClr val="121512"/>
                </a:solidFill>
                <a:effectLst/>
                <a:latin typeface="+mn-lt"/>
              </a:rPr>
              <a:t>, </a:t>
            </a:r>
            <a:r>
              <a:rPr lang="en-GB" sz="1200" b="0" i="0" dirty="0" err="1">
                <a:solidFill>
                  <a:srgbClr val="121512"/>
                </a:solidFill>
                <a:effectLst/>
                <a:latin typeface="+mn-lt"/>
              </a:rPr>
              <a:t>după</a:t>
            </a:r>
            <a:r>
              <a:rPr lang="en-GB" sz="1200" b="0" i="0" dirty="0">
                <a:solidFill>
                  <a:srgbClr val="121512"/>
                </a:solidFill>
                <a:effectLst/>
                <a:latin typeface="+mn-lt"/>
              </a:rPr>
              <a:t> </a:t>
            </a:r>
            <a:r>
              <a:rPr lang="en-GB" sz="1200" b="0" i="0" dirty="0" err="1">
                <a:solidFill>
                  <a:srgbClr val="121512"/>
                </a:solidFill>
                <a:effectLst/>
                <a:latin typeface="+mn-lt"/>
              </a:rPr>
              <a:t>cele</a:t>
            </a:r>
            <a:r>
              <a:rPr lang="en-GB" sz="1200" b="0" i="0" dirty="0">
                <a:solidFill>
                  <a:srgbClr val="121512"/>
                </a:solidFill>
                <a:effectLst/>
                <a:latin typeface="+mn-lt"/>
              </a:rPr>
              <a:t> </a:t>
            </a:r>
            <a:r>
              <a:rPr lang="en-GB" sz="1200" b="0" i="0" dirty="0" err="1">
                <a:solidFill>
                  <a:srgbClr val="121512"/>
                </a:solidFill>
                <a:effectLst/>
                <a:latin typeface="+mn-lt"/>
              </a:rPr>
              <a:t>șase</a:t>
            </a:r>
            <a:r>
              <a:rPr lang="en-GB" sz="1200" b="0" i="0" dirty="0">
                <a:solidFill>
                  <a:srgbClr val="121512"/>
                </a:solidFill>
                <a:effectLst/>
                <a:latin typeface="+mn-lt"/>
              </a:rPr>
              <a:t> </a:t>
            </a:r>
            <a:r>
              <a:rPr lang="en-GB" sz="1200" b="0" i="0" dirty="0" err="1">
                <a:solidFill>
                  <a:srgbClr val="121512"/>
                </a:solidFill>
                <a:effectLst/>
                <a:latin typeface="+mn-lt"/>
              </a:rPr>
              <a:t>zile</a:t>
            </a:r>
            <a:r>
              <a:rPr lang="en-GB" sz="1200" b="0" i="0" dirty="0">
                <a:solidFill>
                  <a:srgbClr val="121512"/>
                </a:solidFill>
                <a:effectLst/>
                <a:latin typeface="+mn-lt"/>
              </a:rPr>
              <a:t> </a:t>
            </a:r>
            <a:r>
              <a:rPr lang="en-GB" sz="1200" b="0" i="0" dirty="0" err="1">
                <a:solidFill>
                  <a:srgbClr val="121512"/>
                </a:solidFill>
                <a:effectLst/>
                <a:latin typeface="+mn-lt"/>
              </a:rPr>
              <a:t>extraordinare</a:t>
            </a:r>
            <a:r>
              <a:rPr lang="en-GB" sz="1200" b="0" i="0" dirty="0">
                <a:solidFill>
                  <a:srgbClr val="121512"/>
                </a:solidFill>
                <a:effectLst/>
                <a:latin typeface="+mn-lt"/>
              </a:rPr>
              <a:t> de </a:t>
            </a:r>
            <a:r>
              <a:rPr lang="en-GB" sz="1200" b="0" i="0" dirty="0" err="1">
                <a:solidFill>
                  <a:srgbClr val="121512"/>
                </a:solidFill>
                <a:effectLst/>
                <a:latin typeface="+mn-lt"/>
              </a:rPr>
              <a:t>creație</a:t>
            </a:r>
            <a:r>
              <a:rPr lang="en-GB" sz="1200" b="0" i="0" dirty="0">
                <a:solidFill>
                  <a:srgbClr val="121512"/>
                </a:solidFill>
                <a:effectLst/>
                <a:latin typeface="+mn-lt"/>
              </a:rPr>
              <a:t>, </a:t>
            </a:r>
            <a:r>
              <a:rPr lang="en-GB" sz="1200" b="0" i="0" dirty="0" err="1">
                <a:solidFill>
                  <a:srgbClr val="121512"/>
                </a:solidFill>
                <a:effectLst/>
                <a:latin typeface="+mn-lt"/>
              </a:rPr>
              <a:t>inclusiv</a:t>
            </a:r>
            <a:r>
              <a:rPr lang="en-GB" sz="1200" b="0" i="0" dirty="0">
                <a:solidFill>
                  <a:srgbClr val="121512"/>
                </a:solidFill>
                <a:effectLst/>
                <a:latin typeface="+mn-lt"/>
              </a:rPr>
              <a:t> </a:t>
            </a:r>
            <a:r>
              <a:rPr lang="en-GB" sz="1200" b="0" i="0" dirty="0" err="1">
                <a:solidFill>
                  <a:srgbClr val="121512"/>
                </a:solidFill>
                <a:effectLst/>
                <a:latin typeface="+mn-lt"/>
              </a:rPr>
              <a:t>creații</a:t>
            </a:r>
            <a:r>
              <a:rPr lang="en-GB" sz="1200" b="0" i="0" dirty="0">
                <a:solidFill>
                  <a:srgbClr val="121512"/>
                </a:solidFill>
                <a:effectLst/>
                <a:latin typeface="+mn-lt"/>
              </a:rPr>
              <a:t> pe care le </a:t>
            </a:r>
            <a:r>
              <a:rPr lang="en-GB" sz="1200" b="0" i="0" dirty="0" err="1">
                <a:solidFill>
                  <a:srgbClr val="121512"/>
                </a:solidFill>
                <a:effectLst/>
                <a:latin typeface="+mn-lt"/>
              </a:rPr>
              <a:t>iubește</a:t>
            </a:r>
            <a:r>
              <a:rPr lang="en-GB" sz="1200" b="0" i="0" dirty="0">
                <a:solidFill>
                  <a:srgbClr val="121512"/>
                </a:solidFill>
                <a:effectLst/>
                <a:latin typeface="+mn-lt"/>
              </a:rPr>
              <a:t> – </a:t>
            </a:r>
            <a:r>
              <a:rPr lang="en-GB" sz="1200" b="0" i="0" dirty="0" err="1">
                <a:solidFill>
                  <a:srgbClr val="121512"/>
                </a:solidFill>
                <a:effectLst/>
                <a:latin typeface="+mn-lt"/>
              </a:rPr>
              <a:t>adică</a:t>
            </a:r>
            <a:r>
              <a:rPr lang="en-GB" sz="1200" b="0" i="0" dirty="0">
                <a:solidFill>
                  <a:srgbClr val="121512"/>
                </a:solidFill>
                <a:effectLst/>
                <a:latin typeface="+mn-lt"/>
              </a:rPr>
              <a:t> pe </a:t>
            </a:r>
            <a:r>
              <a:rPr lang="en-GB" sz="1200" b="0" i="0" dirty="0" err="1">
                <a:solidFill>
                  <a:srgbClr val="121512"/>
                </a:solidFill>
                <a:effectLst/>
                <a:latin typeface="+mn-lt"/>
              </a:rPr>
              <a:t>noi</a:t>
            </a:r>
            <a:r>
              <a:rPr lang="en-GB" sz="1200" b="0" i="0" dirty="0">
                <a:solidFill>
                  <a:srgbClr val="121512"/>
                </a:solidFill>
                <a:effectLst/>
                <a:latin typeface="+mn-lt"/>
              </a:rPr>
              <a:t>! Ca un </a:t>
            </a:r>
            <a:r>
              <a:rPr lang="en-GB" sz="1200" b="0" i="0" dirty="0" err="1">
                <a:solidFill>
                  <a:srgbClr val="121512"/>
                </a:solidFill>
                <a:effectLst/>
                <a:latin typeface="+mn-lt"/>
              </a:rPr>
              <a:t>dar</a:t>
            </a:r>
            <a:r>
              <a:rPr lang="en-GB" sz="1200" b="0" i="0" dirty="0">
                <a:solidFill>
                  <a:srgbClr val="121512"/>
                </a:solidFill>
                <a:effectLst/>
                <a:latin typeface="+mn-lt"/>
              </a:rPr>
              <a:t> special, El a </a:t>
            </a:r>
            <a:r>
              <a:rPr lang="en-GB" sz="1200" b="0" i="0" dirty="0" err="1">
                <a:solidFill>
                  <a:srgbClr val="121512"/>
                </a:solidFill>
                <a:effectLst/>
                <a:latin typeface="+mn-lt"/>
              </a:rPr>
              <a:t>instituit</a:t>
            </a:r>
            <a:r>
              <a:rPr lang="en-GB" sz="1200" b="0" i="0" dirty="0">
                <a:solidFill>
                  <a:srgbClr val="121512"/>
                </a:solidFill>
                <a:effectLst/>
                <a:latin typeface="+mn-lt"/>
              </a:rPr>
              <a:t> </a:t>
            </a:r>
            <a:r>
              <a:rPr lang="en-GB" sz="1200" b="0" i="0" dirty="0" err="1">
                <a:solidFill>
                  <a:srgbClr val="121512"/>
                </a:solidFill>
                <a:effectLst/>
                <a:latin typeface="+mn-lt"/>
              </a:rPr>
              <a:t>Sabatul</a:t>
            </a:r>
            <a:r>
              <a:rPr lang="en-GB" sz="1200" b="0" i="0" dirty="0">
                <a:solidFill>
                  <a:srgbClr val="121512"/>
                </a:solidFill>
                <a:effectLst/>
                <a:latin typeface="+mn-lt"/>
              </a:rPr>
              <a:t>, o </a:t>
            </a:r>
            <a:r>
              <a:rPr lang="en-GB" sz="1200" b="0" i="0" dirty="0" err="1">
                <a:solidFill>
                  <a:srgbClr val="121512"/>
                </a:solidFill>
                <a:effectLst/>
                <a:latin typeface="+mn-lt"/>
              </a:rPr>
              <a:t>sărbătoare</a:t>
            </a:r>
            <a:r>
              <a:rPr lang="en-GB" sz="1200" b="0" i="0" dirty="0">
                <a:solidFill>
                  <a:srgbClr val="121512"/>
                </a:solidFill>
                <a:effectLst/>
                <a:latin typeface="+mn-lt"/>
              </a:rPr>
              <a:t> </a:t>
            </a:r>
            <a:r>
              <a:rPr lang="en-GB" sz="1200" b="0" i="0" dirty="0" err="1">
                <a:solidFill>
                  <a:srgbClr val="121512"/>
                </a:solidFill>
                <a:effectLst/>
                <a:latin typeface="+mn-lt"/>
              </a:rPr>
              <a:t>săptămânală</a:t>
            </a:r>
            <a:r>
              <a:rPr lang="en-GB" sz="1200" b="0" i="0" dirty="0">
                <a:solidFill>
                  <a:srgbClr val="121512"/>
                </a:solidFill>
                <a:effectLst/>
                <a:latin typeface="+mn-lt"/>
              </a:rPr>
              <a:t> </a:t>
            </a:r>
            <a:r>
              <a:rPr lang="en-GB" sz="1200" b="0" i="0" dirty="0" err="1">
                <a:solidFill>
                  <a:srgbClr val="121512"/>
                </a:solidFill>
                <a:effectLst/>
                <a:latin typeface="+mn-lt"/>
              </a:rPr>
              <a:t>în</a:t>
            </a:r>
            <a:r>
              <a:rPr lang="en-GB" sz="1200" b="0" i="0" dirty="0">
                <a:solidFill>
                  <a:srgbClr val="121512"/>
                </a:solidFill>
                <a:effectLst/>
                <a:latin typeface="+mn-lt"/>
              </a:rPr>
              <a:t> </a:t>
            </a:r>
            <a:r>
              <a:rPr lang="en-GB" sz="1200" b="0" i="0" dirty="0" err="1">
                <a:solidFill>
                  <a:srgbClr val="121512"/>
                </a:solidFill>
                <a:effectLst/>
                <a:latin typeface="+mn-lt"/>
              </a:rPr>
              <a:t>cinstea</a:t>
            </a:r>
            <a:r>
              <a:rPr lang="en-GB" sz="1200" b="0" i="0" dirty="0">
                <a:solidFill>
                  <a:srgbClr val="121512"/>
                </a:solidFill>
                <a:effectLst/>
                <a:latin typeface="+mn-lt"/>
              </a:rPr>
              <a:t> </a:t>
            </a:r>
            <a:r>
              <a:rPr lang="en-GB" sz="1200" b="0" i="0" dirty="0" err="1">
                <a:solidFill>
                  <a:srgbClr val="121512"/>
                </a:solidFill>
                <a:effectLst/>
                <a:latin typeface="+mn-lt"/>
              </a:rPr>
              <a:t>lucrării</a:t>
            </a:r>
            <a:r>
              <a:rPr lang="en-GB" sz="1200" b="0" i="0" dirty="0">
                <a:solidFill>
                  <a:srgbClr val="121512"/>
                </a:solidFill>
                <a:effectLst/>
                <a:latin typeface="+mn-lt"/>
              </a:rPr>
              <a:t> Sale </a:t>
            </a:r>
            <a:r>
              <a:rPr lang="en-GB" sz="1200" b="0" i="0" dirty="0" err="1">
                <a:solidFill>
                  <a:srgbClr val="121512"/>
                </a:solidFill>
                <a:effectLst/>
                <a:latin typeface="+mn-lt"/>
              </a:rPr>
              <a:t>mărețe</a:t>
            </a:r>
            <a:r>
              <a:rPr lang="en-GB" sz="1200" b="0" i="0" dirty="0">
                <a:solidFill>
                  <a:srgbClr val="121512"/>
                </a:solidFill>
                <a:effectLst/>
                <a:latin typeface="+mn-lt"/>
              </a:rPr>
              <a:t> </a:t>
            </a:r>
            <a:r>
              <a:rPr lang="en-GB" sz="1200" b="0" i="0" dirty="0" err="1">
                <a:solidFill>
                  <a:srgbClr val="121512"/>
                </a:solidFill>
                <a:effectLst/>
                <a:latin typeface="+mn-lt"/>
              </a:rPr>
              <a:t>și</a:t>
            </a:r>
            <a:r>
              <a:rPr lang="en-GB" sz="1200" b="0" i="0" dirty="0">
                <a:solidFill>
                  <a:srgbClr val="121512"/>
                </a:solidFill>
                <a:effectLst/>
                <a:latin typeface="+mn-lt"/>
              </a:rPr>
              <a:t> a </a:t>
            </a:r>
            <a:r>
              <a:rPr lang="en-GB" sz="1200" b="0" i="0" dirty="0" err="1">
                <a:solidFill>
                  <a:srgbClr val="121512"/>
                </a:solidFill>
                <a:effectLst/>
                <a:latin typeface="+mn-lt"/>
              </a:rPr>
              <a:t>iubirii</a:t>
            </a:r>
            <a:r>
              <a:rPr lang="en-GB" sz="1200" b="0" i="0" dirty="0">
                <a:solidFill>
                  <a:srgbClr val="121512"/>
                </a:solidFill>
                <a:effectLst/>
                <a:latin typeface="+mn-lt"/>
              </a:rPr>
              <a:t> </a:t>
            </a:r>
            <a:r>
              <a:rPr lang="en-GB" sz="1200" b="0" i="0" dirty="0" err="1">
                <a:solidFill>
                  <a:srgbClr val="121512"/>
                </a:solidFill>
                <a:effectLst/>
                <a:latin typeface="+mn-lt"/>
              </a:rPr>
              <a:t>pentru</a:t>
            </a:r>
            <a:r>
              <a:rPr lang="en-GB" sz="1200" b="0" i="0" dirty="0">
                <a:solidFill>
                  <a:srgbClr val="121512"/>
                </a:solidFill>
                <a:effectLst/>
                <a:latin typeface="+mn-lt"/>
              </a:rPr>
              <a:t> </a:t>
            </a:r>
            <a:r>
              <a:rPr lang="en-GB" sz="1200" b="0" i="0" dirty="0" err="1">
                <a:solidFill>
                  <a:srgbClr val="121512"/>
                </a:solidFill>
                <a:effectLst/>
                <a:latin typeface="+mn-lt"/>
              </a:rPr>
              <a:t>noi</a:t>
            </a:r>
            <a:r>
              <a:rPr lang="en-GB" sz="1200" b="0" i="0" dirty="0">
                <a:solidFill>
                  <a:srgbClr val="121512"/>
                </a:solidFill>
                <a:effectLst/>
                <a:latin typeface="+mn-lt"/>
              </a:rPr>
              <a:t>. </a:t>
            </a:r>
            <a:r>
              <a:rPr lang="en-GB" sz="1200" b="0" i="0" dirty="0" err="1">
                <a:solidFill>
                  <a:srgbClr val="121512"/>
                </a:solidFill>
                <a:effectLst/>
                <a:latin typeface="+mn-lt"/>
              </a:rPr>
              <a:t>În</a:t>
            </a:r>
            <a:r>
              <a:rPr lang="en-GB" sz="1200" b="0" i="0" dirty="0">
                <a:solidFill>
                  <a:srgbClr val="121512"/>
                </a:solidFill>
                <a:effectLst/>
                <a:latin typeface="+mn-lt"/>
              </a:rPr>
              <a:t> </a:t>
            </a:r>
            <a:r>
              <a:rPr lang="en-GB" sz="1200" b="0" i="0" dirty="0" err="1">
                <a:solidFill>
                  <a:srgbClr val="121512"/>
                </a:solidFill>
                <a:effectLst/>
                <a:latin typeface="+mn-lt"/>
              </a:rPr>
              <a:t>fiecare</a:t>
            </a:r>
            <a:r>
              <a:rPr lang="en-GB" sz="1200" b="0" i="0" dirty="0">
                <a:solidFill>
                  <a:srgbClr val="121512"/>
                </a:solidFill>
                <a:effectLst/>
                <a:latin typeface="+mn-lt"/>
              </a:rPr>
              <a:t> </a:t>
            </a:r>
            <a:r>
              <a:rPr lang="en-GB" sz="1200" b="0" i="0" dirty="0" err="1">
                <a:solidFill>
                  <a:srgbClr val="121512"/>
                </a:solidFill>
                <a:effectLst/>
                <a:latin typeface="+mn-lt"/>
              </a:rPr>
              <a:t>săptămână</a:t>
            </a:r>
            <a:r>
              <a:rPr lang="en-GB" sz="1200" b="0" i="0" dirty="0">
                <a:solidFill>
                  <a:srgbClr val="121512"/>
                </a:solidFill>
                <a:effectLst/>
                <a:latin typeface="+mn-lt"/>
              </a:rPr>
              <a:t>, </a:t>
            </a:r>
            <a:r>
              <a:rPr lang="en-GB" sz="1200" b="0" i="0" dirty="0" err="1">
                <a:solidFill>
                  <a:srgbClr val="121512"/>
                </a:solidFill>
                <a:effectLst/>
                <a:latin typeface="+mn-lt"/>
              </a:rPr>
              <a:t>în</a:t>
            </a:r>
            <a:r>
              <a:rPr lang="en-GB" sz="1200" b="0" i="0" dirty="0">
                <a:solidFill>
                  <a:srgbClr val="121512"/>
                </a:solidFill>
                <a:effectLst/>
                <a:latin typeface="+mn-lt"/>
              </a:rPr>
              <a:t> </a:t>
            </a:r>
            <a:r>
              <a:rPr lang="en-GB" sz="1200" b="0" i="0" dirty="0" err="1">
                <a:solidFill>
                  <a:srgbClr val="121512"/>
                </a:solidFill>
                <a:effectLst/>
                <a:latin typeface="+mn-lt"/>
              </a:rPr>
              <a:t>ziua</a:t>
            </a:r>
            <a:r>
              <a:rPr lang="en-GB" sz="1200" b="0" i="0" dirty="0">
                <a:solidFill>
                  <a:srgbClr val="121512"/>
                </a:solidFill>
                <a:effectLst/>
                <a:latin typeface="+mn-lt"/>
              </a:rPr>
              <a:t> </a:t>
            </a:r>
            <a:r>
              <a:rPr lang="en-GB" sz="1200" b="0" i="0" dirty="0" err="1">
                <a:solidFill>
                  <a:srgbClr val="121512"/>
                </a:solidFill>
                <a:effectLst/>
                <a:latin typeface="+mn-lt"/>
              </a:rPr>
              <a:t>Sabatului</a:t>
            </a:r>
            <a:r>
              <a:rPr lang="en-GB" sz="1200" b="0" i="0" dirty="0">
                <a:solidFill>
                  <a:srgbClr val="121512"/>
                </a:solidFill>
                <a:effectLst/>
                <a:latin typeface="+mn-lt"/>
              </a:rPr>
              <a:t>, </a:t>
            </a:r>
            <a:r>
              <a:rPr lang="en-GB" sz="1200" b="0" i="0" dirty="0" err="1">
                <a:solidFill>
                  <a:srgbClr val="121512"/>
                </a:solidFill>
                <a:effectLst/>
                <a:latin typeface="+mn-lt"/>
              </a:rPr>
              <a:t>putem</a:t>
            </a:r>
            <a:r>
              <a:rPr lang="en-GB" sz="1200" b="0" i="0" dirty="0">
                <a:solidFill>
                  <a:srgbClr val="121512"/>
                </a:solidFill>
                <a:effectLst/>
                <a:latin typeface="+mn-lt"/>
              </a:rPr>
              <a:t> </a:t>
            </a:r>
            <a:r>
              <a:rPr lang="en-GB" sz="1200" b="0" i="0" dirty="0" err="1">
                <a:solidFill>
                  <a:srgbClr val="121512"/>
                </a:solidFill>
                <a:effectLst/>
                <a:latin typeface="+mn-lt"/>
              </a:rPr>
              <a:t>să</a:t>
            </a:r>
            <a:r>
              <a:rPr lang="en-GB" sz="1200" b="0" i="0" dirty="0">
                <a:solidFill>
                  <a:srgbClr val="121512"/>
                </a:solidFill>
                <a:effectLst/>
                <a:latin typeface="+mn-lt"/>
              </a:rPr>
              <a:t> ne </a:t>
            </a:r>
            <a:r>
              <a:rPr lang="en-GB" sz="1200" b="0" i="0" dirty="0" err="1">
                <a:solidFill>
                  <a:srgbClr val="121512"/>
                </a:solidFill>
                <a:effectLst/>
                <a:latin typeface="+mn-lt"/>
              </a:rPr>
              <a:t>bucurăm</a:t>
            </a:r>
            <a:r>
              <a:rPr lang="en-GB" sz="1200" b="0" i="0" dirty="0">
                <a:solidFill>
                  <a:srgbClr val="121512"/>
                </a:solidFill>
                <a:effectLst/>
                <a:latin typeface="+mn-lt"/>
              </a:rPr>
              <a:t> de </a:t>
            </a:r>
            <a:r>
              <a:rPr lang="en-GB" sz="1200" b="0" i="0" dirty="0" err="1">
                <a:solidFill>
                  <a:srgbClr val="121512"/>
                </a:solidFill>
                <a:effectLst/>
                <a:latin typeface="+mn-lt"/>
              </a:rPr>
              <a:t>această</a:t>
            </a:r>
            <a:r>
              <a:rPr lang="en-GB" sz="1200" b="0" i="0" dirty="0">
                <a:solidFill>
                  <a:srgbClr val="121512"/>
                </a:solidFill>
                <a:effectLst/>
                <a:latin typeface="+mn-lt"/>
              </a:rPr>
              <a:t> </a:t>
            </a:r>
            <a:r>
              <a:rPr lang="en-GB" sz="1200" b="0" i="0" dirty="0" err="1">
                <a:solidFill>
                  <a:srgbClr val="121512"/>
                </a:solidFill>
                <a:effectLst/>
                <a:latin typeface="+mn-lt"/>
              </a:rPr>
              <a:t>creație</a:t>
            </a:r>
            <a:r>
              <a:rPr lang="en-GB" sz="1200" b="0" i="0" dirty="0">
                <a:solidFill>
                  <a:srgbClr val="121512"/>
                </a:solidFill>
                <a:effectLst/>
                <a:latin typeface="+mn-lt"/>
              </a:rPr>
              <a:t> </a:t>
            </a:r>
            <a:r>
              <a:rPr lang="en-GB" sz="1200" b="0" i="0" dirty="0" err="1">
                <a:solidFill>
                  <a:srgbClr val="121512"/>
                </a:solidFill>
                <a:effectLst/>
                <a:latin typeface="+mn-lt"/>
              </a:rPr>
              <a:t>uimitoare</a:t>
            </a:r>
            <a:r>
              <a:rPr lang="en-GB" sz="1200" b="0" i="0" dirty="0">
                <a:solidFill>
                  <a:srgbClr val="121512"/>
                </a:solidFill>
                <a:effectLst/>
                <a:latin typeface="+mn-lt"/>
              </a:rPr>
              <a:t> </a:t>
            </a:r>
            <a:r>
              <a:rPr lang="en-GB" sz="1200" b="0" i="0" dirty="0" err="1">
                <a:solidFill>
                  <a:srgbClr val="121512"/>
                </a:solidFill>
                <a:effectLst/>
                <a:latin typeface="+mn-lt"/>
              </a:rPr>
              <a:t>și</a:t>
            </a:r>
            <a:r>
              <a:rPr lang="en-GB" sz="1200" b="0" i="0" dirty="0">
                <a:solidFill>
                  <a:srgbClr val="121512"/>
                </a:solidFill>
                <a:effectLst/>
                <a:latin typeface="+mn-lt"/>
              </a:rPr>
              <a:t> de </a:t>
            </a:r>
            <a:r>
              <a:rPr lang="en-GB" sz="1200" b="0" i="0" dirty="0" err="1">
                <a:solidFill>
                  <a:srgbClr val="121512"/>
                </a:solidFill>
                <a:effectLst/>
                <a:latin typeface="+mn-lt"/>
              </a:rPr>
              <a:t>grija</a:t>
            </a:r>
            <a:r>
              <a:rPr lang="en-GB" sz="1200" b="0" i="0" dirty="0">
                <a:solidFill>
                  <a:srgbClr val="121512"/>
                </a:solidFill>
                <a:effectLst/>
                <a:latin typeface="+mn-lt"/>
              </a:rPr>
              <a:t> Sa </a:t>
            </a:r>
            <a:r>
              <a:rPr lang="en-GB" sz="1200" b="0" i="0" dirty="0" err="1">
                <a:solidFill>
                  <a:srgbClr val="121512"/>
                </a:solidFill>
                <a:effectLst/>
                <a:latin typeface="+mn-lt"/>
              </a:rPr>
              <a:t>plină</a:t>
            </a:r>
            <a:r>
              <a:rPr lang="en-GB" sz="1200" b="0" i="0" dirty="0">
                <a:solidFill>
                  <a:srgbClr val="121512"/>
                </a:solidFill>
                <a:effectLst/>
                <a:latin typeface="+mn-lt"/>
              </a:rPr>
              <a:t> de </a:t>
            </a:r>
            <a:r>
              <a:rPr lang="en-GB" sz="1200" b="0" i="0" dirty="0" err="1">
                <a:solidFill>
                  <a:srgbClr val="121512"/>
                </a:solidFill>
                <a:effectLst/>
                <a:latin typeface="+mn-lt"/>
              </a:rPr>
              <a:t>iubire</a:t>
            </a:r>
            <a:r>
              <a:rPr lang="en-GB" sz="1200" b="0" i="0" dirty="0">
                <a:solidFill>
                  <a:srgbClr val="121512"/>
                </a:solidFill>
                <a:effectLst/>
                <a:latin typeface="+mn-lt"/>
              </a:rPr>
              <a:t>! </a:t>
            </a:r>
            <a:r>
              <a:rPr lang="en-GB" sz="1200" b="0" i="0" dirty="0" err="1">
                <a:solidFill>
                  <a:srgbClr val="121512"/>
                </a:solidFill>
                <a:effectLst/>
                <a:latin typeface="+mn-lt"/>
              </a:rPr>
              <a:t>Așa</a:t>
            </a:r>
            <a:r>
              <a:rPr lang="en-GB" sz="1200" b="0" i="0" dirty="0">
                <a:solidFill>
                  <a:srgbClr val="121512"/>
                </a:solidFill>
                <a:effectLst/>
                <a:latin typeface="+mn-lt"/>
              </a:rPr>
              <a:t> cum ne </a:t>
            </a:r>
            <a:r>
              <a:rPr lang="en-GB" sz="1200" b="0" i="0" dirty="0" err="1">
                <a:solidFill>
                  <a:srgbClr val="121512"/>
                </a:solidFill>
                <a:effectLst/>
                <a:latin typeface="+mn-lt"/>
              </a:rPr>
              <a:t>bucurăm</a:t>
            </a:r>
            <a:r>
              <a:rPr lang="en-GB" sz="1200" b="0" i="0" dirty="0">
                <a:solidFill>
                  <a:srgbClr val="121512"/>
                </a:solidFill>
                <a:effectLst/>
                <a:latin typeface="+mn-lt"/>
              </a:rPr>
              <a:t> de </a:t>
            </a:r>
            <a:r>
              <a:rPr lang="en-GB" sz="1200" b="0" i="0" dirty="0" err="1">
                <a:solidFill>
                  <a:srgbClr val="121512"/>
                </a:solidFill>
                <a:effectLst/>
                <a:latin typeface="+mn-lt"/>
              </a:rPr>
              <a:t>creația</a:t>
            </a:r>
            <a:r>
              <a:rPr lang="en-GB" sz="1200" b="0" i="0" dirty="0">
                <a:solidFill>
                  <a:srgbClr val="121512"/>
                </a:solidFill>
                <a:effectLst/>
                <a:latin typeface="+mn-lt"/>
              </a:rPr>
              <a:t> </a:t>
            </a:r>
            <a:r>
              <a:rPr lang="en-GB" sz="1200" b="0" i="0" dirty="0" err="1">
                <a:solidFill>
                  <a:srgbClr val="121512"/>
                </a:solidFill>
                <a:effectLst/>
                <a:latin typeface="+mn-lt"/>
              </a:rPr>
              <a:t>originală</a:t>
            </a:r>
            <a:r>
              <a:rPr lang="en-GB" sz="1200" b="0" i="0" dirty="0">
                <a:solidFill>
                  <a:srgbClr val="121512"/>
                </a:solidFill>
                <a:effectLst/>
                <a:latin typeface="+mn-lt"/>
              </a:rPr>
              <a:t>, </a:t>
            </a:r>
            <a:r>
              <a:rPr lang="en-GB" sz="1200" b="0" i="0" dirty="0" err="1">
                <a:solidFill>
                  <a:srgbClr val="121512"/>
                </a:solidFill>
                <a:effectLst/>
                <a:latin typeface="+mn-lt"/>
              </a:rPr>
              <a:t>așteptăm</a:t>
            </a:r>
            <a:r>
              <a:rPr lang="en-GB" sz="1200" b="0" i="0" dirty="0">
                <a:solidFill>
                  <a:srgbClr val="121512"/>
                </a:solidFill>
                <a:effectLst/>
                <a:latin typeface="+mn-lt"/>
              </a:rPr>
              <a:t> cu </a:t>
            </a:r>
            <a:r>
              <a:rPr lang="en-GB" sz="1200" b="0" i="0" dirty="0" err="1">
                <a:solidFill>
                  <a:srgbClr val="121512"/>
                </a:solidFill>
                <a:effectLst/>
                <a:latin typeface="+mn-lt"/>
              </a:rPr>
              <a:t>entuziasm</a:t>
            </a:r>
            <a:r>
              <a:rPr lang="en-GB" sz="1200" b="0" i="0" dirty="0">
                <a:solidFill>
                  <a:srgbClr val="121512"/>
                </a:solidFill>
                <a:effectLst/>
                <a:latin typeface="+mn-lt"/>
              </a:rPr>
              <a:t> </a:t>
            </a:r>
            <a:r>
              <a:rPr lang="en-GB" sz="1200" b="0" i="0" dirty="0" err="1">
                <a:solidFill>
                  <a:srgbClr val="121512"/>
                </a:solidFill>
                <a:effectLst/>
                <a:latin typeface="+mn-lt"/>
              </a:rPr>
              <a:t>ziua</a:t>
            </a:r>
            <a:r>
              <a:rPr lang="en-GB" sz="1200" b="0" i="0" dirty="0">
                <a:solidFill>
                  <a:srgbClr val="121512"/>
                </a:solidFill>
                <a:effectLst/>
                <a:latin typeface="+mn-lt"/>
              </a:rPr>
              <a:t> </a:t>
            </a:r>
            <a:r>
              <a:rPr lang="en-GB" sz="1200" b="0" i="0" dirty="0" err="1">
                <a:solidFill>
                  <a:srgbClr val="121512"/>
                </a:solidFill>
                <a:effectLst/>
                <a:latin typeface="+mn-lt"/>
              </a:rPr>
              <a:t>în</a:t>
            </a:r>
            <a:r>
              <a:rPr lang="en-GB" sz="1200" b="0" i="0" dirty="0">
                <a:solidFill>
                  <a:srgbClr val="121512"/>
                </a:solidFill>
                <a:effectLst/>
                <a:latin typeface="+mn-lt"/>
              </a:rPr>
              <a:t> care </a:t>
            </a:r>
            <a:r>
              <a:rPr lang="en-GB" sz="1200" b="0" i="0" dirty="0" err="1">
                <a:solidFill>
                  <a:srgbClr val="121512"/>
                </a:solidFill>
                <a:effectLst/>
                <a:latin typeface="+mn-lt"/>
              </a:rPr>
              <a:t>Dumnezeu</a:t>
            </a:r>
            <a:r>
              <a:rPr lang="en-GB" sz="1200" b="0" i="0" dirty="0">
                <a:solidFill>
                  <a:srgbClr val="121512"/>
                </a:solidFill>
                <a:effectLst/>
                <a:latin typeface="+mn-lt"/>
              </a:rPr>
              <a:t> </a:t>
            </a:r>
            <a:r>
              <a:rPr lang="en-GB" sz="1200" b="0" i="0" dirty="0" err="1">
                <a:solidFill>
                  <a:srgbClr val="121512"/>
                </a:solidFill>
                <a:effectLst/>
                <a:latin typeface="+mn-lt"/>
              </a:rPr>
              <a:t>va</a:t>
            </a:r>
            <a:r>
              <a:rPr lang="en-GB" sz="1200" b="0" i="0" dirty="0">
                <a:solidFill>
                  <a:srgbClr val="121512"/>
                </a:solidFill>
                <a:effectLst/>
                <a:latin typeface="+mn-lt"/>
              </a:rPr>
              <a:t> </a:t>
            </a:r>
            <a:r>
              <a:rPr lang="en-GB" sz="1200" b="0" i="0" dirty="0" err="1">
                <a:solidFill>
                  <a:srgbClr val="121512"/>
                </a:solidFill>
                <a:effectLst/>
                <a:latin typeface="+mn-lt"/>
              </a:rPr>
              <a:t>împlini</a:t>
            </a:r>
            <a:r>
              <a:rPr lang="en-GB" sz="1200" b="0" i="0" dirty="0">
                <a:solidFill>
                  <a:srgbClr val="121512"/>
                </a:solidFill>
                <a:effectLst/>
                <a:latin typeface="+mn-lt"/>
              </a:rPr>
              <a:t> </a:t>
            </a:r>
            <a:r>
              <a:rPr lang="en-GB" sz="1200" b="0" i="0" dirty="0" err="1">
                <a:solidFill>
                  <a:srgbClr val="121512"/>
                </a:solidFill>
                <a:effectLst/>
                <a:latin typeface="+mn-lt"/>
              </a:rPr>
              <a:t>promisiunea</a:t>
            </a:r>
            <a:r>
              <a:rPr lang="en-GB" sz="1200" b="0" i="0" dirty="0">
                <a:solidFill>
                  <a:srgbClr val="121512"/>
                </a:solidFill>
                <a:effectLst/>
                <a:latin typeface="+mn-lt"/>
              </a:rPr>
              <a:t> de a face </a:t>
            </a:r>
            <a:r>
              <a:rPr lang="en-GB" sz="1200" b="0" i="0" dirty="0" err="1">
                <a:solidFill>
                  <a:srgbClr val="121512"/>
                </a:solidFill>
                <a:effectLst/>
                <a:latin typeface="+mn-lt"/>
              </a:rPr>
              <a:t>toate</a:t>
            </a:r>
            <a:r>
              <a:rPr lang="en-GB" sz="1200" b="0" i="0" dirty="0">
                <a:solidFill>
                  <a:srgbClr val="121512"/>
                </a:solidFill>
                <a:effectLst/>
                <a:latin typeface="+mn-lt"/>
              </a:rPr>
              <a:t> </a:t>
            </a:r>
            <a:r>
              <a:rPr lang="en-GB" sz="1200" b="0" i="0" dirty="0" err="1">
                <a:solidFill>
                  <a:srgbClr val="121512"/>
                </a:solidFill>
                <a:effectLst/>
                <a:latin typeface="+mn-lt"/>
              </a:rPr>
              <a:t>lucrurile</a:t>
            </a:r>
            <a:r>
              <a:rPr lang="en-GB" sz="1200" b="0" i="0" dirty="0">
                <a:solidFill>
                  <a:srgbClr val="121512"/>
                </a:solidFill>
                <a:effectLst/>
                <a:latin typeface="+mn-lt"/>
              </a:rPr>
              <a:t> </a:t>
            </a:r>
            <a:r>
              <a:rPr lang="en-GB" sz="1200" b="0" i="0" dirty="0" err="1">
                <a:solidFill>
                  <a:srgbClr val="121512"/>
                </a:solidFill>
                <a:effectLst/>
                <a:latin typeface="+mn-lt"/>
              </a:rPr>
              <a:t>noi</a:t>
            </a:r>
            <a:r>
              <a:rPr lang="en-GB" sz="1200" b="0" i="0" dirty="0">
                <a:solidFill>
                  <a:srgbClr val="121512"/>
                </a:solidFill>
                <a:effectLst/>
                <a:latin typeface="+mn-lt"/>
              </a:rPr>
              <a:t>. </a:t>
            </a:r>
            <a:r>
              <a:rPr lang="en-GB" sz="1200" b="0" i="0" dirty="0" err="1">
                <a:solidFill>
                  <a:srgbClr val="121512"/>
                </a:solidFill>
                <a:effectLst/>
                <a:latin typeface="+mn-lt"/>
              </a:rPr>
              <a:t>Atunci</a:t>
            </a:r>
            <a:r>
              <a:rPr lang="en-GB" sz="1200" b="0" i="0" dirty="0">
                <a:solidFill>
                  <a:srgbClr val="121512"/>
                </a:solidFill>
                <a:effectLst/>
                <a:latin typeface="+mn-lt"/>
              </a:rPr>
              <a:t> ne </a:t>
            </a:r>
            <a:r>
              <a:rPr lang="en-GB" sz="1200" b="0" i="0" dirty="0" err="1">
                <a:solidFill>
                  <a:srgbClr val="121512"/>
                </a:solidFill>
                <a:effectLst/>
                <a:latin typeface="+mn-lt"/>
              </a:rPr>
              <a:t>vom</a:t>
            </a:r>
            <a:r>
              <a:rPr lang="en-GB" sz="1200" b="0" i="0" dirty="0">
                <a:solidFill>
                  <a:srgbClr val="121512"/>
                </a:solidFill>
                <a:effectLst/>
                <a:latin typeface="+mn-lt"/>
              </a:rPr>
              <a:t> </a:t>
            </a:r>
            <a:r>
              <a:rPr lang="en-GB" sz="1200" b="0" i="0" dirty="0" err="1">
                <a:solidFill>
                  <a:srgbClr val="121512"/>
                </a:solidFill>
                <a:effectLst/>
                <a:latin typeface="+mn-lt"/>
              </a:rPr>
              <a:t>bucura</a:t>
            </a:r>
            <a:r>
              <a:rPr lang="en-GB" sz="1200" b="0" i="0" dirty="0">
                <a:solidFill>
                  <a:srgbClr val="121512"/>
                </a:solidFill>
                <a:effectLst/>
                <a:latin typeface="+mn-lt"/>
              </a:rPr>
              <a:t> de </a:t>
            </a:r>
            <a:r>
              <a:rPr lang="en-GB" sz="1200" b="0" i="0" dirty="0" err="1">
                <a:solidFill>
                  <a:srgbClr val="121512"/>
                </a:solidFill>
                <a:effectLst/>
                <a:latin typeface="+mn-lt"/>
              </a:rPr>
              <a:t>prezența</a:t>
            </a:r>
            <a:r>
              <a:rPr lang="en-GB" sz="1200" b="0" i="0" dirty="0">
                <a:solidFill>
                  <a:srgbClr val="121512"/>
                </a:solidFill>
                <a:effectLst/>
                <a:latin typeface="+mn-lt"/>
              </a:rPr>
              <a:t> Sa </a:t>
            </a:r>
            <a:r>
              <a:rPr lang="en-GB" sz="1200" b="0" i="0" dirty="0" err="1">
                <a:solidFill>
                  <a:srgbClr val="121512"/>
                </a:solidFill>
                <a:effectLst/>
                <a:latin typeface="+mn-lt"/>
              </a:rPr>
              <a:t>și</a:t>
            </a:r>
            <a:r>
              <a:rPr lang="en-GB" sz="1200" b="0" i="0" dirty="0">
                <a:solidFill>
                  <a:srgbClr val="121512"/>
                </a:solidFill>
                <a:effectLst/>
                <a:latin typeface="+mn-lt"/>
              </a:rPr>
              <a:t> de o </a:t>
            </a:r>
            <a:r>
              <a:rPr lang="en-GB" sz="1200" b="0" i="0" dirty="0" err="1">
                <a:solidFill>
                  <a:srgbClr val="121512"/>
                </a:solidFill>
                <a:effectLst/>
                <a:latin typeface="+mn-lt"/>
              </a:rPr>
              <a:t>bucurie</a:t>
            </a:r>
            <a:r>
              <a:rPr lang="en-GB" sz="1200" b="0" i="0" dirty="0">
                <a:solidFill>
                  <a:srgbClr val="121512"/>
                </a:solidFill>
                <a:effectLst/>
                <a:latin typeface="+mn-lt"/>
              </a:rPr>
              <a:t> </a:t>
            </a:r>
            <a:r>
              <a:rPr lang="en-GB" sz="1200" b="0" i="0" dirty="0" err="1">
                <a:solidFill>
                  <a:srgbClr val="121512"/>
                </a:solidFill>
                <a:effectLst/>
                <a:latin typeface="+mn-lt"/>
              </a:rPr>
              <a:t>fără</a:t>
            </a:r>
            <a:r>
              <a:rPr lang="en-GB" sz="1200" b="0" i="0" dirty="0">
                <a:solidFill>
                  <a:srgbClr val="121512"/>
                </a:solidFill>
                <a:effectLst/>
                <a:latin typeface="+mn-lt"/>
              </a:rPr>
              <a:t> egal, </a:t>
            </a:r>
            <a:r>
              <a:rPr lang="en-GB" sz="1200" b="0" i="0" dirty="0" err="1">
                <a:solidFill>
                  <a:srgbClr val="121512"/>
                </a:solidFill>
                <a:effectLst/>
                <a:latin typeface="+mn-lt"/>
              </a:rPr>
              <a:t>reunindu</a:t>
            </a:r>
            <a:r>
              <a:rPr lang="en-GB" sz="1200" b="0" i="0" dirty="0">
                <a:solidFill>
                  <a:srgbClr val="121512"/>
                </a:solidFill>
                <a:effectLst/>
                <a:latin typeface="+mn-lt"/>
              </a:rPr>
              <a:t>-ne cu </a:t>
            </a:r>
            <a:r>
              <a:rPr lang="en-GB" sz="1200" b="0" i="0" dirty="0" err="1">
                <a:solidFill>
                  <a:srgbClr val="121512"/>
                </a:solidFill>
                <a:effectLst/>
                <a:latin typeface="+mn-lt"/>
              </a:rPr>
              <a:t>toții</a:t>
            </a:r>
            <a:r>
              <a:rPr lang="en-GB" sz="1200" b="0" i="0" dirty="0">
                <a:solidFill>
                  <a:srgbClr val="121512"/>
                </a:solidFill>
                <a:effectLst/>
                <a:latin typeface="+mn-lt"/>
              </a:rPr>
              <a:t>.</a:t>
            </a:r>
            <a:r>
              <a:rPr lang="en-GB" sz="1600" b="0" i="0" dirty="0">
                <a:solidFill>
                  <a:srgbClr val="121512"/>
                </a:solidFill>
                <a:effectLst/>
                <a:latin typeface="-apple-system"/>
              </a:rPr>
              <a:t> </a:t>
            </a:r>
            <a:r>
              <a:rPr lang="en-GB" sz="1200" b="0" i="0" dirty="0" err="1">
                <a:solidFill>
                  <a:srgbClr val="121512"/>
                </a:solidFill>
                <a:effectLst/>
                <a:latin typeface="+mn-lt"/>
              </a:rPr>
              <a:t>Sabat</a:t>
            </a:r>
            <a:r>
              <a:rPr lang="en-GB" sz="1200" b="0" i="0" dirty="0">
                <a:solidFill>
                  <a:srgbClr val="121512"/>
                </a:solidFill>
                <a:effectLst/>
                <a:latin typeface="+mn-lt"/>
              </a:rPr>
              <a:t> </a:t>
            </a:r>
            <a:r>
              <a:rPr lang="en-GB" sz="1200" b="0" i="0" dirty="0" err="1">
                <a:solidFill>
                  <a:srgbClr val="121512"/>
                </a:solidFill>
                <a:effectLst/>
                <a:latin typeface="+mn-lt"/>
              </a:rPr>
              <a:t>după</a:t>
            </a:r>
            <a:r>
              <a:rPr lang="en-GB" sz="1200" b="0" i="0" dirty="0">
                <a:solidFill>
                  <a:srgbClr val="121512"/>
                </a:solidFill>
                <a:effectLst/>
                <a:latin typeface="+mn-lt"/>
              </a:rPr>
              <a:t> </a:t>
            </a:r>
            <a:r>
              <a:rPr lang="en-GB" sz="1200" b="0" i="0" dirty="0" err="1">
                <a:solidFill>
                  <a:srgbClr val="121512"/>
                </a:solidFill>
                <a:effectLst/>
                <a:latin typeface="+mn-lt"/>
              </a:rPr>
              <a:t>Sabat</a:t>
            </a:r>
            <a:r>
              <a:rPr lang="en-GB" sz="1200" b="0" i="0" dirty="0">
                <a:solidFill>
                  <a:srgbClr val="121512"/>
                </a:solidFill>
                <a:effectLst/>
                <a:latin typeface="+mn-lt"/>
              </a:rPr>
              <a:t>, </a:t>
            </a:r>
            <a:r>
              <a:rPr lang="en-GB" sz="1200" b="0" i="0" dirty="0" err="1">
                <a:solidFill>
                  <a:srgbClr val="121512"/>
                </a:solidFill>
                <a:effectLst/>
                <a:latin typeface="+mn-lt"/>
              </a:rPr>
              <a:t>sărbătorirea</a:t>
            </a:r>
            <a:r>
              <a:rPr lang="en-GB" sz="1200" b="0" i="0" dirty="0">
                <a:solidFill>
                  <a:srgbClr val="121512"/>
                </a:solidFill>
                <a:effectLst/>
                <a:latin typeface="+mn-lt"/>
              </a:rPr>
              <a:t> </a:t>
            </a:r>
            <a:r>
              <a:rPr lang="en-GB" sz="1200" b="0" i="0" dirty="0" err="1">
                <a:solidFill>
                  <a:srgbClr val="121512"/>
                </a:solidFill>
                <a:effectLst/>
                <a:latin typeface="+mn-lt"/>
              </a:rPr>
              <a:t>iubirii</a:t>
            </a:r>
            <a:r>
              <a:rPr lang="en-GB" sz="1200" b="0" i="0" dirty="0">
                <a:solidFill>
                  <a:srgbClr val="121512"/>
                </a:solidFill>
                <a:effectLst/>
                <a:latin typeface="+mn-lt"/>
              </a:rPr>
              <a:t> </a:t>
            </a:r>
            <a:r>
              <a:rPr lang="en-GB" sz="1200" b="0" i="0" dirty="0" err="1">
                <a:solidFill>
                  <a:srgbClr val="121512"/>
                </a:solidFill>
                <a:effectLst/>
                <a:latin typeface="+mn-lt"/>
              </a:rPr>
              <a:t>eterne</a:t>
            </a:r>
            <a:r>
              <a:rPr lang="en-GB" sz="1200" b="0" i="0" dirty="0">
                <a:solidFill>
                  <a:srgbClr val="121512"/>
                </a:solidFill>
                <a:effectLst/>
                <a:latin typeface="+mn-lt"/>
              </a:rPr>
              <a:t> a </a:t>
            </a:r>
            <a:r>
              <a:rPr lang="en-GB" sz="1200" b="0" i="0" dirty="0" err="1">
                <a:solidFill>
                  <a:srgbClr val="121512"/>
                </a:solidFill>
                <a:effectLst/>
                <a:latin typeface="+mn-lt"/>
              </a:rPr>
              <a:t>lui</a:t>
            </a:r>
            <a:r>
              <a:rPr lang="en-GB" sz="1200" b="0" i="0" dirty="0">
                <a:solidFill>
                  <a:srgbClr val="121512"/>
                </a:solidFill>
                <a:effectLst/>
                <a:latin typeface="+mn-lt"/>
              </a:rPr>
              <a:t> </a:t>
            </a:r>
            <a:r>
              <a:rPr lang="en-GB" sz="1200" b="0" i="0" dirty="0" err="1">
                <a:solidFill>
                  <a:srgbClr val="121512"/>
                </a:solidFill>
                <a:effectLst/>
                <a:latin typeface="+mn-lt"/>
              </a:rPr>
              <a:t>Dumnezeu</a:t>
            </a:r>
            <a:r>
              <a:rPr lang="en-GB" sz="1200" b="0" i="0" dirty="0">
                <a:solidFill>
                  <a:srgbClr val="121512"/>
                </a:solidFill>
                <a:effectLst/>
                <a:latin typeface="+mn-lt"/>
              </a:rPr>
              <a:t> </a:t>
            </a:r>
            <a:r>
              <a:rPr lang="en-GB" sz="1200" b="0" i="0" dirty="0" err="1">
                <a:solidFill>
                  <a:srgbClr val="121512"/>
                </a:solidFill>
                <a:effectLst/>
                <a:latin typeface="+mn-lt"/>
              </a:rPr>
              <a:t>și</a:t>
            </a:r>
            <a:r>
              <a:rPr lang="en-GB" sz="1200" b="0" i="0" dirty="0">
                <a:solidFill>
                  <a:srgbClr val="121512"/>
                </a:solidFill>
                <a:effectLst/>
                <a:latin typeface="+mn-lt"/>
              </a:rPr>
              <a:t> a </a:t>
            </a:r>
            <a:r>
              <a:rPr lang="en-GB" sz="1200" b="0" i="0" dirty="0" err="1">
                <a:solidFill>
                  <a:srgbClr val="121512"/>
                </a:solidFill>
                <a:effectLst/>
                <a:latin typeface="+mn-lt"/>
              </a:rPr>
              <a:t>puterii</a:t>
            </a:r>
            <a:r>
              <a:rPr lang="en-GB" sz="1200" b="0" i="0" dirty="0">
                <a:solidFill>
                  <a:srgbClr val="121512"/>
                </a:solidFill>
                <a:effectLst/>
                <a:latin typeface="+mn-lt"/>
              </a:rPr>
              <a:t> Sale </a:t>
            </a:r>
            <a:r>
              <a:rPr lang="en-GB" sz="1200" b="0" i="0" dirty="0" err="1">
                <a:solidFill>
                  <a:srgbClr val="121512"/>
                </a:solidFill>
                <a:effectLst/>
                <a:latin typeface="+mn-lt"/>
              </a:rPr>
              <a:t>mântuitoare</a:t>
            </a:r>
            <a:r>
              <a:rPr lang="en-GB" sz="1200" b="0" i="0" dirty="0">
                <a:solidFill>
                  <a:srgbClr val="121512"/>
                </a:solidFill>
                <a:effectLst/>
                <a:latin typeface="+mn-lt"/>
              </a:rPr>
              <a:t> </a:t>
            </a:r>
            <a:r>
              <a:rPr lang="en-GB" sz="1200" b="0" i="0" dirty="0" err="1">
                <a:solidFill>
                  <a:srgbClr val="121512"/>
                </a:solidFill>
                <a:effectLst/>
                <a:latin typeface="+mn-lt"/>
              </a:rPr>
              <a:t>va</a:t>
            </a:r>
            <a:r>
              <a:rPr lang="en-GB" sz="1200" b="0" i="0" dirty="0">
                <a:solidFill>
                  <a:srgbClr val="121512"/>
                </a:solidFill>
                <a:effectLst/>
                <a:latin typeface="+mn-lt"/>
              </a:rPr>
              <a:t> </a:t>
            </a:r>
            <a:r>
              <a:rPr lang="en-GB" sz="1200" b="0" i="0" dirty="0" err="1">
                <a:solidFill>
                  <a:srgbClr val="121512"/>
                </a:solidFill>
                <a:effectLst/>
                <a:latin typeface="+mn-lt"/>
              </a:rPr>
              <a:t>deveni</a:t>
            </a:r>
            <a:r>
              <a:rPr lang="en-GB" sz="1200" b="0" i="0" dirty="0">
                <a:solidFill>
                  <a:srgbClr val="121512"/>
                </a:solidFill>
                <a:effectLst/>
                <a:latin typeface="+mn-lt"/>
              </a:rPr>
              <a:t> </a:t>
            </a:r>
            <a:r>
              <a:rPr lang="en-GB" sz="1200" b="0" i="0" dirty="0" err="1">
                <a:solidFill>
                  <a:srgbClr val="121512"/>
                </a:solidFill>
                <a:effectLst/>
                <a:latin typeface="+mn-lt"/>
              </a:rPr>
              <a:t>realitatea</a:t>
            </a:r>
            <a:r>
              <a:rPr lang="en-GB" sz="1200" b="0" i="0" dirty="0">
                <a:solidFill>
                  <a:srgbClr val="121512"/>
                </a:solidFill>
                <a:effectLst/>
                <a:latin typeface="+mn-lt"/>
              </a:rPr>
              <a:t> </a:t>
            </a:r>
            <a:r>
              <a:rPr lang="en-GB" sz="1200" b="0" i="0" dirty="0" err="1">
                <a:solidFill>
                  <a:srgbClr val="121512"/>
                </a:solidFill>
                <a:effectLst/>
                <a:latin typeface="+mn-lt"/>
              </a:rPr>
              <a:t>noastră</a:t>
            </a:r>
            <a:r>
              <a:rPr lang="en-GB" sz="1200" b="0" i="0" dirty="0">
                <a:solidFill>
                  <a:srgbClr val="121512"/>
                </a:solidFill>
                <a:effectLst/>
                <a:latin typeface="+mn-lt"/>
              </a:rPr>
              <a:t>.</a:t>
            </a:r>
            <a:endParaRPr sz="1200" dirty="0">
              <a:latin typeface="+mn-lt"/>
            </a:endParaRPr>
          </a:p>
        </p:txBody>
      </p:sp>
      <p:sp>
        <p:nvSpPr>
          <p:cNvPr id="162" name="Google Shape;162;p4"/>
          <p:cNvSpPr/>
          <p:nvPr/>
        </p:nvSpPr>
        <p:spPr>
          <a:xfrm rot="-2355592">
            <a:off x="6181065" y="1118151"/>
            <a:ext cx="782444" cy="823264"/>
          </a:xfrm>
          <a:custGeom>
            <a:avLst/>
            <a:gdLst/>
            <a:ahLst/>
            <a:cxnLst/>
            <a:rect l="l" t="t" r="r" b="b"/>
            <a:pathLst>
              <a:path w="782444" h="823264" extrusionOk="0">
                <a:moveTo>
                  <a:pt x="0" y="0"/>
                </a:moveTo>
                <a:lnTo>
                  <a:pt x="782444" y="0"/>
                </a:lnTo>
                <a:lnTo>
                  <a:pt x="782444" y="823265"/>
                </a:lnTo>
                <a:lnTo>
                  <a:pt x="0" y="823265"/>
                </a:lnTo>
                <a:lnTo>
                  <a:pt x="0" y="0"/>
                </a:lnTo>
                <a:close/>
              </a:path>
            </a:pathLst>
          </a:custGeom>
          <a:blipFill rotWithShape="1">
            <a:blip r:embed="rId9">
              <a:alphaModFix/>
            </a:blip>
            <a:stretch>
              <a:fillRect/>
            </a:stretch>
          </a:blipFill>
          <a:ln>
            <a:noFill/>
          </a:ln>
        </p:spPr>
        <p:txBody>
          <a:bodyPr/>
          <a:lstStyle/>
          <a:p>
            <a:endParaRPr lang="x-none"/>
          </a:p>
        </p:txBody>
      </p:sp>
      <p:sp>
        <p:nvSpPr>
          <p:cNvPr id="163" name="Google Shape;163;p4"/>
          <p:cNvSpPr txBox="1"/>
          <p:nvPr/>
        </p:nvSpPr>
        <p:spPr>
          <a:xfrm>
            <a:off x="1143209" y="684064"/>
            <a:ext cx="5238340" cy="1847814"/>
          </a:xfrm>
          <a:prstGeom prst="rect">
            <a:avLst/>
          </a:prstGeom>
          <a:noFill/>
          <a:ln>
            <a:noFill/>
          </a:ln>
        </p:spPr>
        <p:txBody>
          <a:bodyPr spcFirstLastPara="1" wrap="square" lIns="0" tIns="0" rIns="0" bIns="0" anchor="t" anchorCtr="0">
            <a:spAutoFit/>
          </a:bodyPr>
          <a:lstStyle/>
          <a:p>
            <a:pPr marL="0" marR="0" lvl="0" indent="0" algn="ctr" rtl="0">
              <a:lnSpc>
                <a:spcPct val="118989"/>
              </a:lnSpc>
              <a:spcBef>
                <a:spcPts val="0"/>
              </a:spcBef>
              <a:spcAft>
                <a:spcPts val="0"/>
              </a:spcAft>
              <a:buNone/>
            </a:pPr>
            <a:r>
              <a:rPr lang="en-US" sz="5045" dirty="0">
                <a:solidFill>
                  <a:srgbClr val="FFA917"/>
                </a:solidFill>
              </a:rPr>
              <a:t>SĂRBĂTOARE ÎN BISERICĂ</a:t>
            </a:r>
            <a:r>
              <a:rPr lang="en-US" sz="5045" b="0" i="0" u="none" strike="noStrike" cap="none" dirty="0">
                <a:solidFill>
                  <a:srgbClr val="FFA917"/>
                </a:solidFill>
                <a:latin typeface="Arial"/>
                <a:ea typeface="Arial"/>
                <a:cs typeface="Arial"/>
                <a:sym typeface="Arial"/>
              </a:rPr>
              <a:t> </a:t>
            </a:r>
            <a:endParaRPr dirty="0"/>
          </a:p>
        </p:txBody>
      </p:sp>
      <p:sp>
        <p:nvSpPr>
          <p:cNvPr id="164" name="Google Shape;164;p4"/>
          <p:cNvSpPr txBox="1"/>
          <p:nvPr/>
        </p:nvSpPr>
        <p:spPr>
          <a:xfrm>
            <a:off x="363826" y="2613645"/>
            <a:ext cx="7020028" cy="556434"/>
          </a:xfrm>
          <a:prstGeom prst="rect">
            <a:avLst/>
          </a:prstGeom>
          <a:noFill/>
          <a:ln>
            <a:noFill/>
          </a:ln>
        </p:spPr>
        <p:txBody>
          <a:bodyPr spcFirstLastPara="1" wrap="square" lIns="0" tIns="0" rIns="0" bIns="0" anchor="t" anchorCtr="0">
            <a:spAutoFit/>
          </a:bodyPr>
          <a:lstStyle/>
          <a:p>
            <a:pPr marL="0" marR="0" lvl="0" indent="0" algn="just" rtl="0">
              <a:lnSpc>
                <a:spcPct val="112958"/>
              </a:lnSpc>
              <a:spcBef>
                <a:spcPts val="0"/>
              </a:spcBef>
              <a:spcAft>
                <a:spcPts val="0"/>
              </a:spcAft>
              <a:buNone/>
            </a:pPr>
            <a:r>
              <a:rPr lang="en-GB" sz="1600" b="0" i="0" dirty="0" err="1">
                <a:solidFill>
                  <a:schemeClr val="bg1"/>
                </a:solidFill>
                <a:effectLst/>
                <a:latin typeface="-apple-system"/>
              </a:rPr>
              <a:t>Aceste</a:t>
            </a:r>
            <a:r>
              <a:rPr lang="en-GB" sz="1600" b="0" i="0" dirty="0">
                <a:solidFill>
                  <a:schemeClr val="bg1"/>
                </a:solidFill>
                <a:effectLst/>
                <a:latin typeface="-apple-system"/>
              </a:rPr>
              <a:t> </a:t>
            </a:r>
            <a:r>
              <a:rPr lang="en-GB" sz="1600" b="0" i="0" dirty="0" err="1">
                <a:solidFill>
                  <a:schemeClr val="bg1"/>
                </a:solidFill>
                <a:effectLst/>
                <a:latin typeface="-apple-system"/>
              </a:rPr>
              <a:t>idei</a:t>
            </a:r>
            <a:r>
              <a:rPr lang="en-GB" sz="1600" b="0" i="0" dirty="0">
                <a:solidFill>
                  <a:schemeClr val="bg1"/>
                </a:solidFill>
                <a:effectLst/>
                <a:latin typeface="-apple-system"/>
              </a:rPr>
              <a:t> sunt </a:t>
            </a:r>
            <a:r>
              <a:rPr lang="en-GB" sz="1600" b="0" i="0" dirty="0" err="1">
                <a:solidFill>
                  <a:schemeClr val="bg1"/>
                </a:solidFill>
                <a:effectLst/>
                <a:latin typeface="-apple-system"/>
              </a:rPr>
              <a:t>ideale</a:t>
            </a:r>
            <a:r>
              <a:rPr lang="en-GB" sz="1600" b="0" i="0" dirty="0">
                <a:solidFill>
                  <a:schemeClr val="bg1"/>
                </a:solidFill>
                <a:effectLst/>
                <a:latin typeface="-apple-system"/>
              </a:rPr>
              <a:t> </a:t>
            </a:r>
            <a:r>
              <a:rPr lang="en-GB" sz="1600" b="0" i="0" dirty="0" err="1">
                <a:solidFill>
                  <a:schemeClr val="bg1"/>
                </a:solidFill>
                <a:effectLst/>
                <a:latin typeface="-apple-system"/>
              </a:rPr>
              <a:t>pentru</a:t>
            </a:r>
            <a:r>
              <a:rPr lang="en-GB" sz="1600" b="0" i="0" dirty="0">
                <a:solidFill>
                  <a:schemeClr val="bg1"/>
                </a:solidFill>
                <a:effectLst/>
                <a:latin typeface="-apple-system"/>
              </a:rPr>
              <a:t> un program cu </a:t>
            </a:r>
            <a:r>
              <a:rPr lang="en-GB" sz="1600" b="0" i="0" dirty="0" err="1">
                <a:solidFill>
                  <a:schemeClr val="bg1"/>
                </a:solidFill>
                <a:effectLst/>
                <a:latin typeface="-apple-system"/>
              </a:rPr>
              <a:t>întreaga</a:t>
            </a:r>
            <a:r>
              <a:rPr lang="en-GB" sz="1600" b="0" i="0" dirty="0">
                <a:solidFill>
                  <a:schemeClr val="bg1"/>
                </a:solidFill>
                <a:effectLst/>
                <a:latin typeface="-apple-system"/>
              </a:rPr>
              <a:t> </a:t>
            </a:r>
            <a:r>
              <a:rPr lang="en-GB" sz="1600" b="0" i="0" dirty="0" err="1">
                <a:solidFill>
                  <a:schemeClr val="bg1"/>
                </a:solidFill>
                <a:effectLst/>
                <a:latin typeface="-apple-system"/>
              </a:rPr>
              <a:t>biserică</a:t>
            </a:r>
            <a:r>
              <a:rPr lang="en-GB" sz="1600" b="0" i="0" dirty="0">
                <a:solidFill>
                  <a:schemeClr val="bg1"/>
                </a:solidFill>
                <a:effectLst/>
                <a:latin typeface="-apple-system"/>
              </a:rPr>
              <a:t> </a:t>
            </a:r>
            <a:r>
              <a:rPr lang="en-GB" sz="1600" b="0" i="0" dirty="0" err="1">
                <a:solidFill>
                  <a:schemeClr val="bg1"/>
                </a:solidFill>
                <a:effectLst/>
                <a:latin typeface="-apple-system"/>
              </a:rPr>
              <a:t>în</a:t>
            </a:r>
            <a:r>
              <a:rPr lang="en-GB" sz="1600" b="0" i="0" dirty="0">
                <a:solidFill>
                  <a:schemeClr val="bg1"/>
                </a:solidFill>
                <a:effectLst/>
                <a:latin typeface="-apple-system"/>
              </a:rPr>
              <a:t> </a:t>
            </a:r>
            <a:r>
              <a:rPr lang="en-GB" sz="1600" b="0" i="0" dirty="0" err="1">
                <a:solidFill>
                  <a:schemeClr val="bg1"/>
                </a:solidFill>
                <a:effectLst/>
                <a:latin typeface="-apple-system"/>
              </a:rPr>
              <a:t>ziua</a:t>
            </a:r>
            <a:r>
              <a:rPr lang="en-GB" sz="1600" b="0" i="0" dirty="0">
                <a:solidFill>
                  <a:schemeClr val="bg1"/>
                </a:solidFill>
                <a:effectLst/>
                <a:latin typeface="-apple-system"/>
              </a:rPr>
              <a:t> </a:t>
            </a:r>
            <a:r>
              <a:rPr lang="en-GB" sz="1600" b="0" i="0" dirty="0" err="1">
                <a:solidFill>
                  <a:schemeClr val="bg1"/>
                </a:solidFill>
                <a:effectLst/>
                <a:latin typeface="-apple-system"/>
              </a:rPr>
              <a:t>Sabatului</a:t>
            </a:r>
            <a:r>
              <a:rPr lang="en-GB" sz="1600" b="0" i="0" dirty="0">
                <a:solidFill>
                  <a:schemeClr val="bg1"/>
                </a:solidFill>
                <a:effectLst/>
                <a:latin typeface="-apple-system"/>
              </a:rPr>
              <a:t> </a:t>
            </a:r>
            <a:r>
              <a:rPr lang="en-GB" sz="1600" b="0" i="0" dirty="0" err="1">
                <a:solidFill>
                  <a:schemeClr val="bg1"/>
                </a:solidFill>
                <a:effectLst/>
                <a:latin typeface="-apple-system"/>
              </a:rPr>
              <a:t>Creației</a:t>
            </a:r>
            <a:r>
              <a:rPr lang="en-GB" sz="1600" b="0" i="0" dirty="0">
                <a:solidFill>
                  <a:schemeClr val="bg1"/>
                </a:solidFill>
                <a:effectLst/>
                <a:latin typeface="-apple-system"/>
              </a:rPr>
              <a:t>.</a:t>
            </a:r>
            <a:endParaRPr dirty="0">
              <a:solidFill>
                <a:schemeClr val="bg1"/>
              </a:solidFill>
            </a:endParaRPr>
          </a:p>
        </p:txBody>
      </p:sp>
      <p:sp>
        <p:nvSpPr>
          <p:cNvPr id="165" name="Google Shape;165;p4"/>
          <p:cNvSpPr txBox="1"/>
          <p:nvPr/>
        </p:nvSpPr>
        <p:spPr>
          <a:xfrm>
            <a:off x="1280160" y="3181691"/>
            <a:ext cx="3128211" cy="778803"/>
          </a:xfrm>
          <a:prstGeom prst="rect">
            <a:avLst/>
          </a:prstGeom>
          <a:noFill/>
          <a:ln>
            <a:noFill/>
          </a:ln>
        </p:spPr>
        <p:txBody>
          <a:bodyPr spcFirstLastPara="1" wrap="square" lIns="0" tIns="0" rIns="0" bIns="0" anchor="t" anchorCtr="0">
            <a:spAutoFit/>
          </a:bodyPr>
          <a:lstStyle/>
          <a:p>
            <a:pPr marL="0" marR="0" lvl="0" indent="0" algn="ctr" rtl="0">
              <a:lnSpc>
                <a:spcPct val="140027"/>
              </a:lnSpc>
              <a:spcBef>
                <a:spcPts val="0"/>
              </a:spcBef>
              <a:spcAft>
                <a:spcPts val="0"/>
              </a:spcAft>
              <a:buNone/>
            </a:pPr>
            <a:r>
              <a:rPr lang="en-US" sz="3615" b="0" i="0" u="none" strike="noStrike" cap="none" dirty="0">
                <a:solidFill>
                  <a:srgbClr val="000000"/>
                </a:solidFill>
                <a:latin typeface="Arial"/>
                <a:ea typeface="Arial"/>
                <a:cs typeface="Arial"/>
                <a:sym typeface="Arial"/>
              </a:rPr>
              <a:t>OBIECTIVE</a:t>
            </a:r>
            <a:endParaRPr dirty="0"/>
          </a:p>
        </p:txBody>
      </p:sp>
      <p:sp>
        <p:nvSpPr>
          <p:cNvPr id="166" name="Google Shape;166;p4"/>
          <p:cNvSpPr txBox="1"/>
          <p:nvPr/>
        </p:nvSpPr>
        <p:spPr>
          <a:xfrm>
            <a:off x="882058" y="3903497"/>
            <a:ext cx="3843525" cy="535531"/>
          </a:xfrm>
          <a:prstGeom prst="rect">
            <a:avLst/>
          </a:prstGeom>
          <a:noFill/>
          <a:ln>
            <a:noFill/>
          </a:ln>
        </p:spPr>
        <p:txBody>
          <a:bodyPr spcFirstLastPara="1" wrap="square" lIns="0" tIns="0" rIns="0" bIns="0" anchor="t" anchorCtr="0">
            <a:spAutoFit/>
          </a:bodyPr>
          <a:lstStyle/>
          <a:p>
            <a:pPr marL="0" marR="0" lvl="0" indent="0" algn="ctr" rtl="0">
              <a:lnSpc>
                <a:spcPct val="145110"/>
              </a:lnSpc>
              <a:spcBef>
                <a:spcPts val="0"/>
              </a:spcBef>
              <a:spcAft>
                <a:spcPts val="0"/>
              </a:spcAft>
              <a:buNone/>
            </a:pPr>
            <a:r>
              <a:rPr lang="en-GB" sz="1200" b="0" i="0" dirty="0" err="1">
                <a:solidFill>
                  <a:schemeClr val="tx1"/>
                </a:solidFill>
                <a:effectLst/>
                <a:latin typeface="+mn-lt"/>
              </a:rPr>
              <a:t>Sublinează</a:t>
            </a:r>
            <a:r>
              <a:rPr lang="en-GB" sz="1200" b="0" i="0" dirty="0">
                <a:solidFill>
                  <a:schemeClr val="tx1"/>
                </a:solidFill>
                <a:effectLst/>
                <a:latin typeface="+mn-lt"/>
              </a:rPr>
              <a:t> </a:t>
            </a:r>
            <a:r>
              <a:rPr lang="en-GB" sz="1200" b="0" i="0" dirty="0" err="1">
                <a:solidFill>
                  <a:schemeClr val="tx1"/>
                </a:solidFill>
                <a:effectLst/>
                <a:latin typeface="+mn-lt"/>
              </a:rPr>
              <a:t>iubirea</a:t>
            </a:r>
            <a:r>
              <a:rPr lang="en-GB" sz="1200" b="0" i="0" dirty="0">
                <a:solidFill>
                  <a:schemeClr val="tx1"/>
                </a:solidFill>
                <a:effectLst/>
                <a:latin typeface="+mn-lt"/>
              </a:rPr>
              <a:t> </a:t>
            </a:r>
            <a:r>
              <a:rPr lang="en-GB" sz="1200" b="0" i="0" dirty="0" err="1">
                <a:solidFill>
                  <a:schemeClr val="tx1"/>
                </a:solidFill>
                <a:effectLst/>
                <a:latin typeface="+mn-lt"/>
              </a:rPr>
              <a:t>lui</a:t>
            </a:r>
            <a:r>
              <a:rPr lang="en-GB" sz="1200" b="0" i="0" dirty="0">
                <a:solidFill>
                  <a:schemeClr val="tx1"/>
                </a:solidFill>
                <a:effectLst/>
                <a:latin typeface="+mn-lt"/>
              </a:rPr>
              <a:t> </a:t>
            </a:r>
            <a:r>
              <a:rPr lang="en-GB" sz="1200" b="0" i="0" dirty="0" err="1">
                <a:solidFill>
                  <a:schemeClr val="tx1"/>
                </a:solidFill>
                <a:effectLst/>
                <a:latin typeface="+mn-lt"/>
              </a:rPr>
              <a:t>Dumnezeu</a:t>
            </a:r>
            <a:r>
              <a:rPr lang="en-GB" sz="1200" b="0" i="0" dirty="0">
                <a:solidFill>
                  <a:schemeClr val="tx1"/>
                </a:solidFill>
                <a:effectLst/>
                <a:latin typeface="+mn-lt"/>
              </a:rPr>
              <a:t> </a:t>
            </a:r>
            <a:r>
              <a:rPr lang="en-GB" sz="1200" b="0" i="0" dirty="0" err="1">
                <a:solidFill>
                  <a:schemeClr val="tx1"/>
                </a:solidFill>
                <a:effectLst/>
                <a:latin typeface="+mn-lt"/>
              </a:rPr>
              <a:t>în</a:t>
            </a:r>
            <a:r>
              <a:rPr lang="en-GB" sz="1200" b="0" i="0" dirty="0">
                <a:solidFill>
                  <a:schemeClr val="tx1"/>
                </a:solidFill>
                <a:effectLst/>
                <a:latin typeface="+mn-lt"/>
              </a:rPr>
              <a:t> </a:t>
            </a:r>
            <a:r>
              <a:rPr lang="en-GB" sz="1200" b="0" i="0" dirty="0" err="1">
                <a:solidFill>
                  <a:schemeClr val="tx1"/>
                </a:solidFill>
                <a:effectLst/>
                <a:latin typeface="+mn-lt"/>
              </a:rPr>
              <a:t>creația</a:t>
            </a:r>
            <a:r>
              <a:rPr lang="en-GB" sz="1200" b="0" i="0" dirty="0">
                <a:solidFill>
                  <a:schemeClr val="tx1"/>
                </a:solidFill>
                <a:effectLst/>
                <a:latin typeface="+mn-lt"/>
              </a:rPr>
              <a:t> </a:t>
            </a:r>
            <a:r>
              <a:rPr lang="en-GB" sz="1200" b="0" i="0" dirty="0" err="1">
                <a:solidFill>
                  <a:schemeClr val="tx1"/>
                </a:solidFill>
                <a:effectLst/>
                <a:latin typeface="+mn-lt"/>
              </a:rPr>
              <a:t>acestei</a:t>
            </a:r>
            <a:r>
              <a:rPr lang="en-GB" sz="1200" b="0" i="0" dirty="0">
                <a:solidFill>
                  <a:schemeClr val="tx1"/>
                </a:solidFill>
                <a:effectLst/>
                <a:latin typeface="+mn-lt"/>
              </a:rPr>
              <a:t> </a:t>
            </a:r>
            <a:r>
              <a:rPr lang="en-GB" sz="1200" b="0" i="0" dirty="0" err="1">
                <a:solidFill>
                  <a:schemeClr val="tx1"/>
                </a:solidFill>
                <a:effectLst/>
                <a:latin typeface="+mn-lt"/>
              </a:rPr>
              <a:t>lumi</a:t>
            </a:r>
            <a:r>
              <a:rPr lang="en-GB" sz="1200" b="0" i="0" dirty="0">
                <a:solidFill>
                  <a:schemeClr val="tx1"/>
                </a:solidFill>
                <a:effectLst/>
                <a:latin typeface="+mn-lt"/>
              </a:rPr>
              <a:t> </a:t>
            </a:r>
            <a:r>
              <a:rPr lang="en-GB" sz="1200" b="0" i="0" dirty="0" err="1">
                <a:solidFill>
                  <a:schemeClr val="tx1"/>
                </a:solidFill>
                <a:effectLst/>
                <a:latin typeface="+mn-lt"/>
              </a:rPr>
              <a:t>și</a:t>
            </a:r>
            <a:r>
              <a:rPr lang="en-GB" sz="1200" b="0" i="0" dirty="0">
                <a:solidFill>
                  <a:schemeClr val="tx1"/>
                </a:solidFill>
                <a:effectLst/>
                <a:latin typeface="+mn-lt"/>
              </a:rPr>
              <a:t> </a:t>
            </a:r>
            <a:r>
              <a:rPr lang="en-GB" sz="1200" b="0" i="0" dirty="0" err="1">
                <a:solidFill>
                  <a:schemeClr val="tx1"/>
                </a:solidFill>
                <a:effectLst/>
                <a:latin typeface="+mn-lt"/>
              </a:rPr>
              <a:t>bucuria</a:t>
            </a:r>
            <a:r>
              <a:rPr lang="en-GB" sz="1200" b="0" i="0" dirty="0">
                <a:solidFill>
                  <a:schemeClr val="tx1"/>
                </a:solidFill>
                <a:effectLst/>
                <a:latin typeface="+mn-lt"/>
              </a:rPr>
              <a:t> </a:t>
            </a:r>
            <a:r>
              <a:rPr lang="en-GB" sz="1200" b="0" i="0" dirty="0" err="1">
                <a:solidFill>
                  <a:schemeClr val="tx1"/>
                </a:solidFill>
                <a:effectLst/>
                <a:latin typeface="+mn-lt"/>
              </a:rPr>
              <a:t>veșnică</a:t>
            </a:r>
            <a:r>
              <a:rPr lang="en-GB" sz="1200" b="0" i="0" dirty="0">
                <a:solidFill>
                  <a:schemeClr val="tx1"/>
                </a:solidFill>
                <a:effectLst/>
                <a:latin typeface="+mn-lt"/>
              </a:rPr>
              <a:t> a </a:t>
            </a:r>
            <a:r>
              <a:rPr lang="en-GB" sz="1200" b="0" i="0" dirty="0" err="1">
                <a:solidFill>
                  <a:schemeClr val="tx1"/>
                </a:solidFill>
                <a:effectLst/>
                <a:latin typeface="+mn-lt"/>
              </a:rPr>
              <a:t>Noii</a:t>
            </a:r>
            <a:r>
              <a:rPr lang="en-GB" sz="1200" b="0" i="0" dirty="0">
                <a:solidFill>
                  <a:schemeClr val="tx1"/>
                </a:solidFill>
                <a:effectLst/>
                <a:latin typeface="+mn-lt"/>
              </a:rPr>
              <a:t> </a:t>
            </a:r>
            <a:r>
              <a:rPr lang="en-GB" sz="1200" b="0" i="0" dirty="0" err="1">
                <a:solidFill>
                  <a:schemeClr val="tx1"/>
                </a:solidFill>
                <a:effectLst/>
                <a:latin typeface="+mn-lt"/>
              </a:rPr>
              <a:t>Creații</a:t>
            </a:r>
            <a:r>
              <a:rPr lang="en-GB" sz="1200" b="0" i="0" dirty="0">
                <a:solidFill>
                  <a:schemeClr val="tx1"/>
                </a:solidFill>
                <a:effectLst/>
                <a:latin typeface="+mn-lt"/>
              </a:rPr>
              <a:t>. </a:t>
            </a:r>
            <a:endParaRPr lang="en-US" sz="1200" dirty="0">
              <a:solidFill>
                <a:schemeClr val="tx1"/>
              </a:solidFill>
              <a:latin typeface="+mn-lt"/>
            </a:endParaRPr>
          </a:p>
        </p:txBody>
      </p:sp>
      <p:sp>
        <p:nvSpPr>
          <p:cNvPr id="167" name="Google Shape;167;p4"/>
          <p:cNvSpPr txBox="1"/>
          <p:nvPr/>
        </p:nvSpPr>
        <p:spPr>
          <a:xfrm>
            <a:off x="882058" y="4416774"/>
            <a:ext cx="3731826" cy="778803"/>
          </a:xfrm>
          <a:prstGeom prst="rect">
            <a:avLst/>
          </a:prstGeom>
          <a:noFill/>
          <a:ln>
            <a:noFill/>
          </a:ln>
        </p:spPr>
        <p:txBody>
          <a:bodyPr spcFirstLastPara="1" wrap="square" lIns="0" tIns="0" rIns="0" bIns="0" anchor="t" anchorCtr="0">
            <a:spAutoFit/>
          </a:bodyPr>
          <a:lstStyle/>
          <a:p>
            <a:pPr marL="0" marR="0" lvl="0" indent="0" algn="ctr" rtl="0">
              <a:lnSpc>
                <a:spcPct val="140027"/>
              </a:lnSpc>
              <a:spcBef>
                <a:spcPts val="0"/>
              </a:spcBef>
              <a:spcAft>
                <a:spcPts val="0"/>
              </a:spcAft>
              <a:buNone/>
            </a:pPr>
            <a:r>
              <a:rPr lang="en-US" sz="3500" b="0" i="0" u="none" strike="noStrike" cap="none" dirty="0">
                <a:solidFill>
                  <a:srgbClr val="000000"/>
                </a:solidFill>
                <a:latin typeface="Arial"/>
                <a:ea typeface="Arial"/>
                <a:cs typeface="Arial"/>
                <a:sym typeface="Arial"/>
              </a:rPr>
              <a:t>INTRODUCERE</a:t>
            </a:r>
            <a:endParaRPr sz="3500" dirty="0"/>
          </a:p>
        </p:txBody>
      </p:sp>
      <p:sp>
        <p:nvSpPr>
          <p:cNvPr id="168" name="Google Shape;168;p4"/>
          <p:cNvSpPr txBox="1"/>
          <p:nvPr/>
        </p:nvSpPr>
        <p:spPr>
          <a:xfrm>
            <a:off x="683544" y="8580864"/>
            <a:ext cx="3750902" cy="732508"/>
          </a:xfrm>
          <a:prstGeom prst="rect">
            <a:avLst/>
          </a:prstGeom>
          <a:noFill/>
          <a:ln>
            <a:noFill/>
          </a:ln>
        </p:spPr>
        <p:txBody>
          <a:bodyPr spcFirstLastPara="1" wrap="square" lIns="0" tIns="0" rIns="0" bIns="0" anchor="t" anchorCtr="0">
            <a:spAutoFit/>
          </a:bodyPr>
          <a:lstStyle/>
          <a:p>
            <a:pPr marL="0" marR="0" lvl="0" indent="0" algn="ctr" rtl="0">
              <a:lnSpc>
                <a:spcPct val="140027"/>
              </a:lnSpc>
              <a:spcBef>
                <a:spcPts val="0"/>
              </a:spcBef>
              <a:spcAft>
                <a:spcPts val="0"/>
              </a:spcAft>
              <a:buNone/>
            </a:pPr>
            <a:r>
              <a:rPr lang="en-US" sz="3400" b="0" i="0" u="none" strike="noStrike" cap="none" dirty="0">
                <a:solidFill>
                  <a:srgbClr val="000000"/>
                </a:solidFill>
                <a:latin typeface="Arial"/>
                <a:ea typeface="Arial"/>
                <a:cs typeface="Arial"/>
                <a:sym typeface="Arial"/>
              </a:rPr>
              <a:t>SUGESTII</a:t>
            </a:r>
            <a:endParaRPr sz="3400" dirty="0"/>
          </a:p>
        </p:txBody>
      </p:sp>
      <p:sp>
        <p:nvSpPr>
          <p:cNvPr id="169" name="Google Shape;169;p4"/>
          <p:cNvSpPr txBox="1"/>
          <p:nvPr/>
        </p:nvSpPr>
        <p:spPr>
          <a:xfrm>
            <a:off x="698379" y="9119097"/>
            <a:ext cx="4027204" cy="803297"/>
          </a:xfrm>
          <a:prstGeom prst="rect">
            <a:avLst/>
          </a:prstGeom>
          <a:noFill/>
          <a:ln>
            <a:noFill/>
          </a:ln>
        </p:spPr>
        <p:txBody>
          <a:bodyPr spcFirstLastPara="1" wrap="square" lIns="0" tIns="0" rIns="0" bIns="0" anchor="t" anchorCtr="0">
            <a:spAutoFit/>
          </a:bodyPr>
          <a:lstStyle/>
          <a:p>
            <a:pPr marL="0" marR="0" lvl="0" indent="0" algn="ctr" rtl="0">
              <a:lnSpc>
                <a:spcPct val="144987"/>
              </a:lnSpc>
              <a:spcBef>
                <a:spcPts val="0"/>
              </a:spcBef>
              <a:spcAft>
                <a:spcPts val="0"/>
              </a:spcAft>
              <a:buNone/>
            </a:pPr>
            <a:r>
              <a:rPr lang="en-GB" sz="1200" b="0" i="0" dirty="0" err="1">
                <a:solidFill>
                  <a:srgbClr val="121512"/>
                </a:solidFill>
                <a:effectLst/>
                <a:latin typeface="+mn-lt"/>
              </a:rPr>
              <a:t>Pregătește</a:t>
            </a:r>
            <a:r>
              <a:rPr lang="en-GB" sz="1200" b="0" i="0" dirty="0">
                <a:solidFill>
                  <a:srgbClr val="121512"/>
                </a:solidFill>
                <a:effectLst/>
                <a:latin typeface="+mn-lt"/>
              </a:rPr>
              <a:t> o </a:t>
            </a:r>
            <a:r>
              <a:rPr lang="en-GB" sz="1200" b="0" i="0" dirty="0" err="1">
                <a:solidFill>
                  <a:srgbClr val="121512"/>
                </a:solidFill>
                <a:effectLst/>
                <a:latin typeface="+mn-lt"/>
              </a:rPr>
              <a:t>poveste</a:t>
            </a:r>
            <a:r>
              <a:rPr lang="en-GB" sz="1200" b="0" i="0" dirty="0">
                <a:solidFill>
                  <a:srgbClr val="121512"/>
                </a:solidFill>
                <a:effectLst/>
                <a:latin typeface="+mn-lt"/>
              </a:rPr>
              <a:t> </a:t>
            </a:r>
            <a:r>
              <a:rPr lang="en-GB" sz="1200" b="0" i="0" dirty="0" err="1">
                <a:solidFill>
                  <a:srgbClr val="121512"/>
                </a:solidFill>
                <a:effectLst/>
                <a:latin typeface="+mn-lt"/>
              </a:rPr>
              <a:t>pentru</a:t>
            </a:r>
            <a:r>
              <a:rPr lang="en-GB" sz="1200" b="0" i="0" dirty="0">
                <a:solidFill>
                  <a:srgbClr val="121512"/>
                </a:solidFill>
                <a:effectLst/>
                <a:latin typeface="+mn-lt"/>
              </a:rPr>
              <a:t> </a:t>
            </a:r>
            <a:r>
              <a:rPr lang="en-GB" sz="1200" b="0" i="0" dirty="0" err="1">
                <a:solidFill>
                  <a:srgbClr val="121512"/>
                </a:solidFill>
                <a:effectLst/>
                <a:latin typeface="+mn-lt"/>
              </a:rPr>
              <a:t>copii</a:t>
            </a:r>
            <a:r>
              <a:rPr lang="en-GB" sz="1200" b="0" i="0" dirty="0">
                <a:solidFill>
                  <a:srgbClr val="121512"/>
                </a:solidFill>
                <a:effectLst/>
                <a:latin typeface="+mn-lt"/>
              </a:rPr>
              <a:t> care </a:t>
            </a:r>
            <a:r>
              <a:rPr lang="en-GB" sz="1200" b="0" i="0" dirty="0" err="1">
                <a:solidFill>
                  <a:srgbClr val="121512"/>
                </a:solidFill>
                <a:effectLst/>
                <a:latin typeface="+mn-lt"/>
              </a:rPr>
              <a:t>să</a:t>
            </a:r>
            <a:r>
              <a:rPr lang="en-GB" sz="1200" b="0" i="0" dirty="0">
                <a:solidFill>
                  <a:srgbClr val="121512"/>
                </a:solidFill>
                <a:effectLst/>
                <a:latin typeface="+mn-lt"/>
              </a:rPr>
              <a:t> se </a:t>
            </a:r>
            <a:r>
              <a:rPr lang="en-GB" sz="1200" b="0" i="0" dirty="0" err="1">
                <a:solidFill>
                  <a:srgbClr val="121512"/>
                </a:solidFill>
                <a:effectLst/>
                <a:latin typeface="+mn-lt"/>
              </a:rPr>
              <a:t>concentreze</a:t>
            </a:r>
            <a:r>
              <a:rPr lang="en-GB" sz="1200" b="0" i="0" dirty="0">
                <a:solidFill>
                  <a:srgbClr val="121512"/>
                </a:solidFill>
                <a:effectLst/>
                <a:latin typeface="+mn-lt"/>
              </a:rPr>
              <a:t> pe </a:t>
            </a:r>
            <a:r>
              <a:rPr lang="en-GB" sz="1200" b="0" i="0" dirty="0" err="1">
                <a:solidFill>
                  <a:srgbClr val="121512"/>
                </a:solidFill>
                <a:effectLst/>
                <a:latin typeface="+mn-lt"/>
              </a:rPr>
              <a:t>sărbătoare</a:t>
            </a:r>
            <a:r>
              <a:rPr lang="en-GB" sz="1200" b="0" i="0" dirty="0">
                <a:solidFill>
                  <a:srgbClr val="121512"/>
                </a:solidFill>
                <a:effectLst/>
                <a:latin typeface="+mn-lt"/>
              </a:rPr>
              <a:t>. </a:t>
            </a:r>
            <a:r>
              <a:rPr lang="en-GB" sz="1200" b="0" i="0" dirty="0" err="1">
                <a:solidFill>
                  <a:srgbClr val="121512"/>
                </a:solidFill>
                <a:effectLst/>
                <a:latin typeface="+mn-lt"/>
              </a:rPr>
              <a:t>Biserica</a:t>
            </a:r>
            <a:r>
              <a:rPr lang="en-GB" sz="1200" b="0" i="0" dirty="0">
                <a:solidFill>
                  <a:srgbClr val="121512"/>
                </a:solidFill>
                <a:effectLst/>
                <a:latin typeface="+mn-lt"/>
              </a:rPr>
              <a:t> </a:t>
            </a:r>
            <a:r>
              <a:rPr lang="en-GB" sz="1200" b="0" i="0" dirty="0" err="1">
                <a:solidFill>
                  <a:srgbClr val="121512"/>
                </a:solidFill>
                <a:effectLst/>
                <a:latin typeface="+mn-lt"/>
              </a:rPr>
              <a:t>sau</a:t>
            </a:r>
            <a:r>
              <a:rPr lang="en-GB" sz="1200" b="0" i="0" dirty="0">
                <a:solidFill>
                  <a:srgbClr val="121512"/>
                </a:solidFill>
                <a:effectLst/>
                <a:latin typeface="+mn-lt"/>
              </a:rPr>
              <a:t> </a:t>
            </a:r>
            <a:r>
              <a:rPr lang="en-GB" sz="1200" b="0" i="0" dirty="0" err="1">
                <a:solidFill>
                  <a:srgbClr val="121512"/>
                </a:solidFill>
                <a:effectLst/>
                <a:latin typeface="+mn-lt"/>
              </a:rPr>
              <a:t>locul</a:t>
            </a:r>
            <a:r>
              <a:rPr lang="en-GB" sz="1200" b="0" i="0" dirty="0">
                <a:solidFill>
                  <a:srgbClr val="121512"/>
                </a:solidFill>
                <a:effectLst/>
                <a:latin typeface="+mn-lt"/>
              </a:rPr>
              <a:t> </a:t>
            </a:r>
            <a:r>
              <a:rPr lang="en-GB" sz="1200" b="0" i="0" dirty="0" err="1">
                <a:solidFill>
                  <a:srgbClr val="121512"/>
                </a:solidFill>
                <a:effectLst/>
                <a:latin typeface="+mn-lt"/>
              </a:rPr>
              <a:t>unde</a:t>
            </a:r>
            <a:r>
              <a:rPr lang="en-GB" sz="1200" b="0" i="0" dirty="0">
                <a:solidFill>
                  <a:srgbClr val="121512"/>
                </a:solidFill>
                <a:effectLst/>
                <a:latin typeface="+mn-lt"/>
              </a:rPr>
              <a:t> are loc </a:t>
            </a:r>
            <a:r>
              <a:rPr lang="en-GB" sz="1200" b="0" i="0" dirty="0" err="1">
                <a:solidFill>
                  <a:srgbClr val="121512"/>
                </a:solidFill>
                <a:effectLst/>
                <a:latin typeface="+mn-lt"/>
              </a:rPr>
              <a:t>evenimentul</a:t>
            </a:r>
            <a:r>
              <a:rPr lang="en-GB" sz="1200" b="0" i="0" dirty="0">
                <a:solidFill>
                  <a:srgbClr val="121512"/>
                </a:solidFill>
                <a:effectLst/>
                <a:latin typeface="+mn-lt"/>
              </a:rPr>
              <a:t> </a:t>
            </a:r>
            <a:r>
              <a:rPr lang="en-GB" sz="1200" b="0" i="0" dirty="0" err="1">
                <a:solidFill>
                  <a:srgbClr val="121512"/>
                </a:solidFill>
                <a:effectLst/>
                <a:latin typeface="+mn-lt"/>
              </a:rPr>
              <a:t>poate</a:t>
            </a:r>
            <a:r>
              <a:rPr lang="en-GB" sz="1200" b="0" i="0" dirty="0">
                <a:solidFill>
                  <a:srgbClr val="121512"/>
                </a:solidFill>
                <a:effectLst/>
                <a:latin typeface="+mn-lt"/>
              </a:rPr>
              <a:t> fi </a:t>
            </a:r>
            <a:r>
              <a:rPr lang="en-GB" sz="1200" b="0" i="0" dirty="0" err="1">
                <a:solidFill>
                  <a:srgbClr val="121512"/>
                </a:solidFill>
                <a:effectLst/>
                <a:latin typeface="+mn-lt"/>
              </a:rPr>
              <a:t>decorat</a:t>
            </a:r>
            <a:r>
              <a:rPr lang="en-GB" sz="1200" b="0" i="0" dirty="0">
                <a:solidFill>
                  <a:srgbClr val="121512"/>
                </a:solidFill>
                <a:effectLst/>
                <a:latin typeface="+mn-lt"/>
              </a:rPr>
              <a:t> ca o </a:t>
            </a:r>
            <a:r>
              <a:rPr lang="ro-RO" sz="1200" dirty="0" smtClean="0">
                <a:solidFill>
                  <a:srgbClr val="121512"/>
                </a:solidFill>
                <a:latin typeface="+mn-lt"/>
              </a:rPr>
              <a:t>sărbătoare</a:t>
            </a:r>
            <a:r>
              <a:rPr lang="en-GB" sz="1200" b="0" i="0" dirty="0" smtClean="0">
                <a:solidFill>
                  <a:srgbClr val="121512"/>
                </a:solidFill>
                <a:effectLst/>
                <a:latin typeface="+mn-lt"/>
              </a:rPr>
              <a:t> </a:t>
            </a:r>
            <a:r>
              <a:rPr lang="en-GB" sz="1200" b="0" i="0" dirty="0">
                <a:solidFill>
                  <a:srgbClr val="121512"/>
                </a:solidFill>
                <a:effectLst/>
                <a:latin typeface="+mn-lt"/>
              </a:rPr>
              <a:t>de </a:t>
            </a:r>
            <a:r>
              <a:rPr lang="en-GB" sz="1200" b="0" i="0" dirty="0" err="1">
                <a:solidFill>
                  <a:srgbClr val="121512"/>
                </a:solidFill>
                <a:effectLst/>
                <a:latin typeface="+mn-lt"/>
              </a:rPr>
              <a:t>ziua</a:t>
            </a:r>
            <a:r>
              <a:rPr lang="en-GB" sz="1200" b="0" i="0" dirty="0">
                <a:solidFill>
                  <a:srgbClr val="121512"/>
                </a:solidFill>
                <a:effectLst/>
                <a:latin typeface="+mn-lt"/>
              </a:rPr>
              <a:t> de </a:t>
            </a:r>
            <a:r>
              <a:rPr lang="en-GB" sz="1200" b="0" i="0" dirty="0" err="1">
                <a:solidFill>
                  <a:srgbClr val="121512"/>
                </a:solidFill>
                <a:effectLst/>
                <a:latin typeface="+mn-lt"/>
              </a:rPr>
              <a:t>naștere</a:t>
            </a:r>
            <a:r>
              <a:rPr lang="en-GB" sz="1200" b="0" i="0" dirty="0">
                <a:solidFill>
                  <a:srgbClr val="121512"/>
                </a:solidFill>
                <a:effectLst/>
                <a:latin typeface="+mn-lt"/>
              </a:rPr>
              <a:t>.</a:t>
            </a:r>
            <a:endParaRPr sz="1200" dirty="0">
              <a:latin typeface="+mn-lt"/>
            </a:endParaRPr>
          </a:p>
        </p:txBody>
      </p:sp>
      <p:sp>
        <p:nvSpPr>
          <p:cNvPr id="170" name="Google Shape;170;p4"/>
          <p:cNvSpPr/>
          <p:nvPr/>
        </p:nvSpPr>
        <p:spPr>
          <a:xfrm>
            <a:off x="6236009" y="9611664"/>
            <a:ext cx="1323991" cy="928491"/>
          </a:xfrm>
          <a:custGeom>
            <a:avLst/>
            <a:gdLst/>
            <a:ahLst/>
            <a:cxnLst/>
            <a:rect l="l" t="t" r="r" b="b"/>
            <a:pathLst>
              <a:path w="1323991" h="928491" extrusionOk="0">
                <a:moveTo>
                  <a:pt x="0" y="0"/>
                </a:moveTo>
                <a:lnTo>
                  <a:pt x="1323991" y="0"/>
                </a:lnTo>
                <a:lnTo>
                  <a:pt x="1323991" y="928491"/>
                </a:lnTo>
                <a:lnTo>
                  <a:pt x="0" y="928491"/>
                </a:lnTo>
                <a:lnTo>
                  <a:pt x="0" y="0"/>
                </a:lnTo>
                <a:close/>
              </a:path>
            </a:pathLst>
          </a:custGeom>
          <a:blipFill rotWithShape="1">
            <a:blip r:embed="rId10">
              <a:alphaModFix/>
            </a:blip>
            <a:stretch>
              <a:fillRect r="-64682"/>
            </a:stretch>
          </a:blipFill>
          <a:ln>
            <a:noFill/>
          </a:ln>
        </p:spPr>
        <p:txBody>
          <a:bodyPr/>
          <a:lstStyle/>
          <a:p>
            <a:endParaRPr lang="x-non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p:nvPr/>
        </p:nvSpPr>
        <p:spPr>
          <a:xfrm>
            <a:off x="0" y="0"/>
            <a:ext cx="7553325" cy="10696575"/>
          </a:xfrm>
          <a:custGeom>
            <a:avLst/>
            <a:gdLst/>
            <a:ahLst/>
            <a:cxnLst/>
            <a:rect l="l" t="t" r="r" b="b"/>
            <a:pathLst>
              <a:path w="7553325" h="10696575" extrusionOk="0">
                <a:moveTo>
                  <a:pt x="0" y="0"/>
                </a:moveTo>
                <a:lnTo>
                  <a:pt x="7553325" y="0"/>
                </a:lnTo>
                <a:lnTo>
                  <a:pt x="7553325" y="10696575"/>
                </a:lnTo>
                <a:lnTo>
                  <a:pt x="0" y="10696575"/>
                </a:lnTo>
                <a:lnTo>
                  <a:pt x="0" y="0"/>
                </a:lnTo>
                <a:close/>
              </a:path>
            </a:pathLst>
          </a:custGeom>
          <a:blipFill rotWithShape="1">
            <a:blip r:embed="rId3">
              <a:alphaModFix/>
            </a:blip>
            <a:stretch>
              <a:fillRect l="-21714" r="-20816" b="-650"/>
            </a:stretch>
          </a:blipFill>
          <a:ln>
            <a:noFill/>
          </a:ln>
        </p:spPr>
        <p:txBody>
          <a:bodyPr/>
          <a:lstStyle/>
          <a:p>
            <a:endParaRPr lang="x-none"/>
          </a:p>
        </p:txBody>
      </p:sp>
      <p:sp>
        <p:nvSpPr>
          <p:cNvPr id="176" name="Google Shape;176;p5"/>
          <p:cNvSpPr/>
          <p:nvPr/>
        </p:nvSpPr>
        <p:spPr>
          <a:xfrm rot="6045936">
            <a:off x="-298588" y="11343033"/>
            <a:ext cx="1914575" cy="570892"/>
          </a:xfrm>
          <a:custGeom>
            <a:avLst/>
            <a:gdLst/>
            <a:ahLst/>
            <a:cxnLst/>
            <a:rect l="l" t="t" r="r" b="b"/>
            <a:pathLst>
              <a:path w="1914575" h="570892" extrusionOk="0">
                <a:moveTo>
                  <a:pt x="1914576" y="570892"/>
                </a:moveTo>
                <a:lnTo>
                  <a:pt x="0" y="570892"/>
                </a:lnTo>
                <a:lnTo>
                  <a:pt x="0" y="0"/>
                </a:lnTo>
                <a:lnTo>
                  <a:pt x="1914576" y="0"/>
                </a:lnTo>
                <a:lnTo>
                  <a:pt x="1914576" y="570892"/>
                </a:lnTo>
                <a:close/>
              </a:path>
            </a:pathLst>
          </a:custGeom>
          <a:blipFill rotWithShape="1">
            <a:blip r:embed="rId4">
              <a:alphaModFix/>
            </a:blip>
            <a:stretch>
              <a:fillRect/>
            </a:stretch>
          </a:blipFill>
          <a:ln>
            <a:noFill/>
          </a:ln>
        </p:spPr>
        <p:txBody>
          <a:bodyPr/>
          <a:lstStyle/>
          <a:p>
            <a:endParaRPr lang="x-none"/>
          </a:p>
        </p:txBody>
      </p:sp>
      <p:sp>
        <p:nvSpPr>
          <p:cNvPr id="177" name="Google Shape;177;p5"/>
          <p:cNvSpPr/>
          <p:nvPr/>
        </p:nvSpPr>
        <p:spPr>
          <a:xfrm>
            <a:off x="477736" y="-209836"/>
            <a:ext cx="6418181" cy="6371013"/>
          </a:xfrm>
          <a:custGeom>
            <a:avLst/>
            <a:gdLst/>
            <a:ahLst/>
            <a:cxnLst/>
            <a:rect l="l" t="t" r="r" b="b"/>
            <a:pathLst>
              <a:path w="6418181" h="6371013" extrusionOk="0">
                <a:moveTo>
                  <a:pt x="0" y="0"/>
                </a:moveTo>
                <a:lnTo>
                  <a:pt x="6418181" y="0"/>
                </a:lnTo>
                <a:lnTo>
                  <a:pt x="6418181" y="6371014"/>
                </a:lnTo>
                <a:lnTo>
                  <a:pt x="0" y="6371014"/>
                </a:lnTo>
                <a:lnTo>
                  <a:pt x="0" y="0"/>
                </a:lnTo>
                <a:close/>
              </a:path>
            </a:pathLst>
          </a:custGeom>
          <a:blipFill rotWithShape="1">
            <a:blip r:embed="rId5">
              <a:alphaModFix/>
            </a:blip>
            <a:stretch>
              <a:fillRect l="-20490" r="-20490" b="-60572"/>
            </a:stretch>
          </a:blipFill>
          <a:ln>
            <a:noFill/>
          </a:ln>
        </p:spPr>
        <p:txBody>
          <a:bodyPr/>
          <a:lstStyle/>
          <a:p>
            <a:endParaRPr lang="x-none"/>
          </a:p>
        </p:txBody>
      </p:sp>
      <p:grpSp>
        <p:nvGrpSpPr>
          <p:cNvPr id="178" name="Google Shape;178;p5"/>
          <p:cNvGrpSpPr/>
          <p:nvPr/>
        </p:nvGrpSpPr>
        <p:grpSpPr>
          <a:xfrm>
            <a:off x="2788756" y="-341122"/>
            <a:ext cx="1485790" cy="1804576"/>
            <a:chOff x="0" y="-19050"/>
            <a:chExt cx="458874" cy="557328"/>
          </a:xfrm>
        </p:grpSpPr>
        <p:sp>
          <p:nvSpPr>
            <p:cNvPr id="179" name="Google Shape;179;p5"/>
            <p:cNvSpPr/>
            <p:nvPr/>
          </p:nvSpPr>
          <p:spPr>
            <a:xfrm>
              <a:off x="0" y="0"/>
              <a:ext cx="458874" cy="538278"/>
            </a:xfrm>
            <a:custGeom>
              <a:avLst/>
              <a:gdLst/>
              <a:ahLst/>
              <a:cxnLst/>
              <a:rect l="l" t="t" r="r" b="b"/>
              <a:pathLst>
                <a:path w="458874" h="538278" extrusionOk="0">
                  <a:moveTo>
                    <a:pt x="0" y="0"/>
                  </a:moveTo>
                  <a:lnTo>
                    <a:pt x="458874" y="0"/>
                  </a:lnTo>
                  <a:lnTo>
                    <a:pt x="458874" y="538278"/>
                  </a:lnTo>
                  <a:lnTo>
                    <a:pt x="0" y="538278"/>
                  </a:lnTo>
                  <a:close/>
                </a:path>
              </a:pathLst>
            </a:custGeom>
            <a:solidFill>
              <a:srgbClr val="FACC44">
                <a:alpha val="87450"/>
              </a:srgbClr>
            </a:solidFill>
            <a:ln>
              <a:noFill/>
            </a:ln>
          </p:spPr>
          <p:txBody>
            <a:bodyPr/>
            <a:lstStyle/>
            <a:p>
              <a:endParaRPr lang="x-none"/>
            </a:p>
          </p:txBody>
        </p:sp>
        <p:sp>
          <p:nvSpPr>
            <p:cNvPr id="180" name="Google Shape;180;p5"/>
            <p:cNvSpPr txBox="1"/>
            <p:nvPr/>
          </p:nvSpPr>
          <p:spPr>
            <a:xfrm>
              <a:off x="0" y="-19050"/>
              <a:ext cx="458874" cy="557328"/>
            </a:xfrm>
            <a:prstGeom prst="rect">
              <a:avLst/>
            </a:prstGeom>
            <a:noFill/>
            <a:ln>
              <a:noFill/>
            </a:ln>
          </p:spPr>
          <p:txBody>
            <a:bodyPr spcFirstLastPara="1" wrap="square" lIns="58475" tIns="58475" rIns="58475" bIns="58475" anchor="ctr" anchorCtr="0">
              <a:noAutofit/>
            </a:bodyPr>
            <a:lstStyle/>
            <a:p>
              <a:pPr marL="0" marR="0" lvl="0" indent="0" algn="ctr" rtl="0">
                <a:lnSpc>
                  <a:spcPct val="87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1" name="Google Shape;181;p5"/>
          <p:cNvGrpSpPr/>
          <p:nvPr/>
        </p:nvGrpSpPr>
        <p:grpSpPr>
          <a:xfrm>
            <a:off x="868380" y="1399195"/>
            <a:ext cx="736013" cy="588811"/>
            <a:chOff x="0" y="0"/>
            <a:chExt cx="981351" cy="785081"/>
          </a:xfrm>
        </p:grpSpPr>
        <p:sp>
          <p:nvSpPr>
            <p:cNvPr id="182" name="Google Shape;182;p5"/>
            <p:cNvSpPr/>
            <p:nvPr/>
          </p:nvSpPr>
          <p:spPr>
            <a:xfrm>
              <a:off x="0" y="0"/>
              <a:ext cx="981351" cy="785081"/>
            </a:xfrm>
            <a:custGeom>
              <a:avLst/>
              <a:gdLst/>
              <a:ahLst/>
              <a:cxnLst/>
              <a:rect l="l" t="t" r="r" b="b"/>
              <a:pathLst>
                <a:path w="981351" h="785081" extrusionOk="0">
                  <a:moveTo>
                    <a:pt x="0" y="0"/>
                  </a:moveTo>
                  <a:lnTo>
                    <a:pt x="981351" y="0"/>
                  </a:lnTo>
                  <a:lnTo>
                    <a:pt x="981351" y="785081"/>
                  </a:lnTo>
                  <a:lnTo>
                    <a:pt x="0" y="785081"/>
                  </a:lnTo>
                  <a:lnTo>
                    <a:pt x="0" y="0"/>
                  </a:lnTo>
                  <a:close/>
                </a:path>
              </a:pathLst>
            </a:custGeom>
            <a:blipFill rotWithShape="1">
              <a:blip r:embed="rId6">
                <a:alphaModFix/>
              </a:blip>
              <a:stretch>
                <a:fillRect/>
              </a:stretch>
            </a:blipFill>
            <a:ln>
              <a:noFill/>
            </a:ln>
          </p:spPr>
          <p:txBody>
            <a:bodyPr/>
            <a:lstStyle/>
            <a:p>
              <a:endParaRPr lang="x-none"/>
            </a:p>
          </p:txBody>
        </p:sp>
        <p:sp>
          <p:nvSpPr>
            <p:cNvPr id="183" name="Google Shape;183;p5"/>
            <p:cNvSpPr txBox="1"/>
            <p:nvPr/>
          </p:nvSpPr>
          <p:spPr>
            <a:xfrm>
              <a:off x="98643" y="83088"/>
              <a:ext cx="784065" cy="568907"/>
            </a:xfrm>
            <a:prstGeom prst="rect">
              <a:avLst/>
            </a:prstGeom>
            <a:noFill/>
            <a:ln>
              <a:noFill/>
            </a:ln>
          </p:spPr>
          <p:txBody>
            <a:bodyPr spcFirstLastPara="1" wrap="square" lIns="0" tIns="0" rIns="0" bIns="0" anchor="t" anchorCtr="0">
              <a:spAutoFit/>
            </a:bodyPr>
            <a:lstStyle/>
            <a:p>
              <a:pPr marL="0" marR="0" lvl="0" indent="0" algn="ctr" rtl="0">
                <a:lnSpc>
                  <a:spcPct val="139975"/>
                </a:lnSpc>
                <a:spcBef>
                  <a:spcPts val="0"/>
                </a:spcBef>
                <a:spcAft>
                  <a:spcPts val="0"/>
                </a:spcAft>
                <a:buNone/>
              </a:pPr>
              <a:r>
                <a:rPr lang="en-US" sz="2434" b="0" i="0" u="none" strike="noStrike" cap="none">
                  <a:solidFill>
                    <a:srgbClr val="000000"/>
                  </a:solidFill>
                  <a:latin typeface="Arial"/>
                  <a:ea typeface="Arial"/>
                  <a:cs typeface="Arial"/>
                  <a:sym typeface="Arial"/>
                </a:rPr>
                <a:t>03</a:t>
              </a:r>
              <a:endParaRPr/>
            </a:p>
          </p:txBody>
        </p:sp>
      </p:grpSp>
      <p:grpSp>
        <p:nvGrpSpPr>
          <p:cNvPr id="184" name="Google Shape;184;p5"/>
          <p:cNvGrpSpPr/>
          <p:nvPr/>
        </p:nvGrpSpPr>
        <p:grpSpPr>
          <a:xfrm>
            <a:off x="384650" y="6230901"/>
            <a:ext cx="3963084" cy="3784290"/>
            <a:chOff x="0" y="0"/>
            <a:chExt cx="5284112" cy="5045720"/>
          </a:xfrm>
        </p:grpSpPr>
        <p:sp>
          <p:nvSpPr>
            <p:cNvPr id="185" name="Google Shape;185;p5"/>
            <p:cNvSpPr/>
            <p:nvPr/>
          </p:nvSpPr>
          <p:spPr>
            <a:xfrm>
              <a:off x="0" y="0"/>
              <a:ext cx="5284112" cy="5045720"/>
            </a:xfrm>
            <a:custGeom>
              <a:avLst/>
              <a:gdLst/>
              <a:ahLst/>
              <a:cxnLst/>
              <a:rect l="l" t="t" r="r" b="b"/>
              <a:pathLst>
                <a:path w="5284112" h="5045720" extrusionOk="0">
                  <a:moveTo>
                    <a:pt x="0" y="0"/>
                  </a:moveTo>
                  <a:lnTo>
                    <a:pt x="5284112" y="0"/>
                  </a:lnTo>
                  <a:lnTo>
                    <a:pt x="5284112" y="5045720"/>
                  </a:lnTo>
                  <a:lnTo>
                    <a:pt x="0" y="5045720"/>
                  </a:lnTo>
                  <a:lnTo>
                    <a:pt x="0" y="0"/>
                  </a:lnTo>
                  <a:close/>
                </a:path>
              </a:pathLst>
            </a:custGeom>
            <a:blipFill rotWithShape="1">
              <a:blip r:embed="rId5">
                <a:alphaModFix/>
              </a:blip>
              <a:stretch>
                <a:fillRect t="-9198" b="-9199"/>
              </a:stretch>
            </a:blipFill>
            <a:ln>
              <a:noFill/>
            </a:ln>
          </p:spPr>
          <p:txBody>
            <a:bodyPr/>
            <a:lstStyle/>
            <a:p>
              <a:endParaRPr lang="x-none"/>
            </a:p>
          </p:txBody>
        </p:sp>
        <p:grpSp>
          <p:nvGrpSpPr>
            <p:cNvPr id="186" name="Google Shape;186;p5"/>
            <p:cNvGrpSpPr/>
            <p:nvPr/>
          </p:nvGrpSpPr>
          <p:grpSpPr>
            <a:xfrm>
              <a:off x="2143790" y="19412"/>
              <a:ext cx="824326" cy="815183"/>
              <a:chOff x="0" y="-19050"/>
              <a:chExt cx="197751" cy="195557"/>
            </a:xfrm>
          </p:grpSpPr>
          <p:sp>
            <p:nvSpPr>
              <p:cNvPr id="187" name="Google Shape;187;p5"/>
              <p:cNvSpPr/>
              <p:nvPr/>
            </p:nvSpPr>
            <p:spPr>
              <a:xfrm>
                <a:off x="0" y="0"/>
                <a:ext cx="197751" cy="176507"/>
              </a:xfrm>
              <a:custGeom>
                <a:avLst/>
                <a:gdLst/>
                <a:ahLst/>
                <a:cxnLst/>
                <a:rect l="l" t="t" r="r" b="b"/>
                <a:pathLst>
                  <a:path w="197751" h="176507" extrusionOk="0">
                    <a:moveTo>
                      <a:pt x="0" y="0"/>
                    </a:moveTo>
                    <a:lnTo>
                      <a:pt x="197751" y="0"/>
                    </a:lnTo>
                    <a:lnTo>
                      <a:pt x="197751" y="176507"/>
                    </a:lnTo>
                    <a:lnTo>
                      <a:pt x="0" y="176507"/>
                    </a:lnTo>
                    <a:close/>
                  </a:path>
                </a:pathLst>
              </a:custGeom>
              <a:solidFill>
                <a:srgbClr val="FACC44">
                  <a:alpha val="87450"/>
                </a:srgbClr>
              </a:solidFill>
              <a:ln>
                <a:noFill/>
              </a:ln>
            </p:spPr>
            <p:txBody>
              <a:bodyPr/>
              <a:lstStyle/>
              <a:p>
                <a:endParaRPr lang="x-none"/>
              </a:p>
            </p:txBody>
          </p:sp>
          <p:sp>
            <p:nvSpPr>
              <p:cNvPr id="188" name="Google Shape;188;p5"/>
              <p:cNvSpPr txBox="1"/>
              <p:nvPr/>
            </p:nvSpPr>
            <p:spPr>
              <a:xfrm>
                <a:off x="0" y="-19050"/>
                <a:ext cx="197751" cy="195557"/>
              </a:xfrm>
              <a:prstGeom prst="rect">
                <a:avLst/>
              </a:prstGeom>
              <a:noFill/>
              <a:ln>
                <a:noFill/>
              </a:ln>
            </p:spPr>
            <p:txBody>
              <a:bodyPr spcFirstLastPara="1" wrap="square" lIns="50800" tIns="50800" rIns="50800" bIns="50800" anchor="ctr" anchorCtr="0">
                <a:noAutofit/>
              </a:bodyPr>
              <a:lstStyle/>
              <a:p>
                <a:pPr marL="0" marR="0" lvl="0" indent="0" algn="ctr" rtl="0">
                  <a:lnSpc>
                    <a:spcPct val="87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89" name="Google Shape;189;p5"/>
          <p:cNvGrpSpPr/>
          <p:nvPr/>
        </p:nvGrpSpPr>
        <p:grpSpPr>
          <a:xfrm>
            <a:off x="700579" y="6792413"/>
            <a:ext cx="736013" cy="588811"/>
            <a:chOff x="0" y="0"/>
            <a:chExt cx="981351" cy="785081"/>
          </a:xfrm>
        </p:grpSpPr>
        <p:sp>
          <p:nvSpPr>
            <p:cNvPr id="190" name="Google Shape;190;p5"/>
            <p:cNvSpPr/>
            <p:nvPr/>
          </p:nvSpPr>
          <p:spPr>
            <a:xfrm>
              <a:off x="0" y="0"/>
              <a:ext cx="981351" cy="785081"/>
            </a:xfrm>
            <a:custGeom>
              <a:avLst/>
              <a:gdLst/>
              <a:ahLst/>
              <a:cxnLst/>
              <a:rect l="l" t="t" r="r" b="b"/>
              <a:pathLst>
                <a:path w="981351" h="785081" extrusionOk="0">
                  <a:moveTo>
                    <a:pt x="0" y="0"/>
                  </a:moveTo>
                  <a:lnTo>
                    <a:pt x="981351" y="0"/>
                  </a:lnTo>
                  <a:lnTo>
                    <a:pt x="981351" y="785081"/>
                  </a:lnTo>
                  <a:lnTo>
                    <a:pt x="0" y="785081"/>
                  </a:lnTo>
                  <a:lnTo>
                    <a:pt x="0" y="0"/>
                  </a:lnTo>
                  <a:close/>
                </a:path>
              </a:pathLst>
            </a:custGeom>
            <a:blipFill rotWithShape="1">
              <a:blip r:embed="rId6">
                <a:alphaModFix/>
              </a:blip>
              <a:stretch>
                <a:fillRect/>
              </a:stretch>
            </a:blipFill>
            <a:ln>
              <a:noFill/>
            </a:ln>
          </p:spPr>
          <p:txBody>
            <a:bodyPr/>
            <a:lstStyle/>
            <a:p>
              <a:endParaRPr lang="x-none"/>
            </a:p>
          </p:txBody>
        </p:sp>
        <p:sp>
          <p:nvSpPr>
            <p:cNvPr id="191" name="Google Shape;191;p5"/>
            <p:cNvSpPr txBox="1"/>
            <p:nvPr/>
          </p:nvSpPr>
          <p:spPr>
            <a:xfrm>
              <a:off x="98643" y="83088"/>
              <a:ext cx="784065" cy="568907"/>
            </a:xfrm>
            <a:prstGeom prst="rect">
              <a:avLst/>
            </a:prstGeom>
            <a:noFill/>
            <a:ln>
              <a:noFill/>
            </a:ln>
          </p:spPr>
          <p:txBody>
            <a:bodyPr spcFirstLastPara="1" wrap="square" lIns="0" tIns="0" rIns="0" bIns="0" anchor="t" anchorCtr="0">
              <a:spAutoFit/>
            </a:bodyPr>
            <a:lstStyle/>
            <a:p>
              <a:pPr marL="0" marR="0" lvl="0" indent="0" algn="ctr" rtl="0">
                <a:lnSpc>
                  <a:spcPct val="139975"/>
                </a:lnSpc>
                <a:spcBef>
                  <a:spcPts val="0"/>
                </a:spcBef>
                <a:spcAft>
                  <a:spcPts val="0"/>
                </a:spcAft>
                <a:buNone/>
              </a:pPr>
              <a:r>
                <a:rPr lang="en-US" sz="2434" b="0" i="0" u="none" strike="noStrike" cap="none">
                  <a:solidFill>
                    <a:srgbClr val="000000"/>
                  </a:solidFill>
                  <a:latin typeface="Arial"/>
                  <a:ea typeface="Arial"/>
                  <a:cs typeface="Arial"/>
                  <a:sym typeface="Arial"/>
                </a:rPr>
                <a:t>04</a:t>
              </a:r>
              <a:endParaRPr/>
            </a:p>
          </p:txBody>
        </p:sp>
      </p:grpSp>
      <p:grpSp>
        <p:nvGrpSpPr>
          <p:cNvPr id="192" name="Google Shape;192;p5"/>
          <p:cNvGrpSpPr/>
          <p:nvPr/>
        </p:nvGrpSpPr>
        <p:grpSpPr>
          <a:xfrm>
            <a:off x="700579" y="2989114"/>
            <a:ext cx="5917191" cy="3000481"/>
            <a:chOff x="0" y="-47625"/>
            <a:chExt cx="2120588" cy="1075305"/>
          </a:xfrm>
        </p:grpSpPr>
        <p:sp>
          <p:nvSpPr>
            <p:cNvPr id="193" name="Google Shape;193;p5"/>
            <p:cNvSpPr/>
            <p:nvPr/>
          </p:nvSpPr>
          <p:spPr>
            <a:xfrm>
              <a:off x="0" y="0"/>
              <a:ext cx="2120588" cy="1027680"/>
            </a:xfrm>
            <a:custGeom>
              <a:avLst/>
              <a:gdLst/>
              <a:ahLst/>
              <a:cxnLst/>
              <a:rect l="l" t="t" r="r" b="b"/>
              <a:pathLst>
                <a:path w="2120588" h="1027680" extrusionOk="0">
                  <a:moveTo>
                    <a:pt x="48410" y="0"/>
                  </a:moveTo>
                  <a:lnTo>
                    <a:pt x="2072178" y="0"/>
                  </a:lnTo>
                  <a:cubicBezTo>
                    <a:pt x="2098914" y="0"/>
                    <a:pt x="2120588" y="21674"/>
                    <a:pt x="2120588" y="48410"/>
                  </a:cubicBezTo>
                  <a:lnTo>
                    <a:pt x="2120588" y="979270"/>
                  </a:lnTo>
                  <a:cubicBezTo>
                    <a:pt x="2120588" y="992109"/>
                    <a:pt x="2115488" y="1004422"/>
                    <a:pt x="2106409" y="1013501"/>
                  </a:cubicBezTo>
                  <a:cubicBezTo>
                    <a:pt x="2097330" y="1022579"/>
                    <a:pt x="2085017" y="1027680"/>
                    <a:pt x="2072178" y="1027680"/>
                  </a:cubicBezTo>
                  <a:lnTo>
                    <a:pt x="48410" y="1027680"/>
                  </a:lnTo>
                  <a:cubicBezTo>
                    <a:pt x="35571" y="1027680"/>
                    <a:pt x="23258" y="1022579"/>
                    <a:pt x="14179" y="1013501"/>
                  </a:cubicBezTo>
                  <a:cubicBezTo>
                    <a:pt x="5100" y="1004422"/>
                    <a:pt x="0" y="992109"/>
                    <a:pt x="0" y="979270"/>
                  </a:cubicBezTo>
                  <a:lnTo>
                    <a:pt x="0" y="48410"/>
                  </a:lnTo>
                  <a:cubicBezTo>
                    <a:pt x="0" y="35571"/>
                    <a:pt x="5100" y="23258"/>
                    <a:pt x="14179" y="14179"/>
                  </a:cubicBezTo>
                  <a:cubicBezTo>
                    <a:pt x="23258" y="5100"/>
                    <a:pt x="35571" y="0"/>
                    <a:pt x="48410"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txBox="1"/>
            <p:nvPr/>
          </p:nvSpPr>
          <p:spPr>
            <a:xfrm>
              <a:off x="0" y="-47625"/>
              <a:ext cx="2120588" cy="1075305"/>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 name="Google Shape;195;p5"/>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7">
              <a:alphaModFix/>
            </a:blip>
            <a:stretch>
              <a:fillRect/>
            </a:stretch>
          </a:blipFill>
          <a:ln>
            <a:noFill/>
          </a:ln>
        </p:spPr>
        <p:txBody>
          <a:bodyPr/>
          <a:lstStyle/>
          <a:p>
            <a:endParaRPr lang="x-none"/>
          </a:p>
        </p:txBody>
      </p:sp>
      <p:sp>
        <p:nvSpPr>
          <p:cNvPr id="196" name="Google Shape;196;p5"/>
          <p:cNvSpPr/>
          <p:nvPr/>
        </p:nvSpPr>
        <p:spPr>
          <a:xfrm>
            <a:off x="5199557" y="3317033"/>
            <a:ext cx="601313" cy="619911"/>
          </a:xfrm>
          <a:custGeom>
            <a:avLst/>
            <a:gdLst/>
            <a:ahLst/>
            <a:cxnLst/>
            <a:rect l="l" t="t" r="r" b="b"/>
            <a:pathLst>
              <a:path w="601313" h="619911" extrusionOk="0">
                <a:moveTo>
                  <a:pt x="0" y="0"/>
                </a:moveTo>
                <a:lnTo>
                  <a:pt x="601314" y="0"/>
                </a:lnTo>
                <a:lnTo>
                  <a:pt x="601314" y="619911"/>
                </a:lnTo>
                <a:lnTo>
                  <a:pt x="0" y="619911"/>
                </a:lnTo>
                <a:lnTo>
                  <a:pt x="0" y="0"/>
                </a:lnTo>
                <a:close/>
              </a:path>
            </a:pathLst>
          </a:custGeom>
          <a:blipFill rotWithShape="1">
            <a:blip r:embed="rId8">
              <a:alphaModFix/>
            </a:blip>
            <a:stretch>
              <a:fillRect/>
            </a:stretch>
          </a:blipFill>
          <a:ln>
            <a:noFill/>
          </a:ln>
        </p:spPr>
        <p:txBody>
          <a:bodyPr/>
          <a:lstStyle/>
          <a:p>
            <a:endParaRPr lang="x-none"/>
          </a:p>
        </p:txBody>
      </p:sp>
      <p:sp>
        <p:nvSpPr>
          <p:cNvPr id="197" name="Google Shape;197;p5"/>
          <p:cNvSpPr/>
          <p:nvPr/>
        </p:nvSpPr>
        <p:spPr>
          <a:xfrm>
            <a:off x="2403500" y="4206331"/>
            <a:ext cx="385255" cy="536008"/>
          </a:xfrm>
          <a:custGeom>
            <a:avLst/>
            <a:gdLst/>
            <a:ahLst/>
            <a:cxnLst/>
            <a:rect l="l" t="t" r="r" b="b"/>
            <a:pathLst>
              <a:path w="385255" h="536008" extrusionOk="0">
                <a:moveTo>
                  <a:pt x="0" y="0"/>
                </a:moveTo>
                <a:lnTo>
                  <a:pt x="385256" y="0"/>
                </a:lnTo>
                <a:lnTo>
                  <a:pt x="385256" y="536008"/>
                </a:lnTo>
                <a:lnTo>
                  <a:pt x="0" y="536008"/>
                </a:lnTo>
                <a:lnTo>
                  <a:pt x="0" y="0"/>
                </a:lnTo>
                <a:close/>
              </a:path>
            </a:pathLst>
          </a:custGeom>
          <a:blipFill rotWithShape="1">
            <a:blip r:embed="rId9">
              <a:alphaModFix/>
            </a:blip>
            <a:stretch>
              <a:fillRect/>
            </a:stretch>
          </a:blipFill>
          <a:ln>
            <a:noFill/>
          </a:ln>
        </p:spPr>
        <p:txBody>
          <a:bodyPr/>
          <a:lstStyle/>
          <a:p>
            <a:endParaRPr lang="x-none"/>
          </a:p>
        </p:txBody>
      </p:sp>
      <p:sp>
        <p:nvSpPr>
          <p:cNvPr id="198" name="Google Shape;198;p5"/>
          <p:cNvSpPr/>
          <p:nvPr/>
        </p:nvSpPr>
        <p:spPr>
          <a:xfrm>
            <a:off x="5446125" y="4175601"/>
            <a:ext cx="354746" cy="597467"/>
          </a:xfrm>
          <a:custGeom>
            <a:avLst/>
            <a:gdLst/>
            <a:ahLst/>
            <a:cxnLst/>
            <a:rect l="l" t="t" r="r" b="b"/>
            <a:pathLst>
              <a:path w="354746" h="597467" extrusionOk="0">
                <a:moveTo>
                  <a:pt x="0" y="0"/>
                </a:moveTo>
                <a:lnTo>
                  <a:pt x="354746" y="0"/>
                </a:lnTo>
                <a:lnTo>
                  <a:pt x="354746" y="597467"/>
                </a:lnTo>
                <a:lnTo>
                  <a:pt x="0" y="597467"/>
                </a:lnTo>
                <a:lnTo>
                  <a:pt x="0" y="0"/>
                </a:lnTo>
                <a:close/>
              </a:path>
            </a:pathLst>
          </a:custGeom>
          <a:blipFill rotWithShape="1">
            <a:blip r:embed="rId10">
              <a:alphaModFix/>
            </a:blip>
            <a:stretch>
              <a:fillRect/>
            </a:stretch>
          </a:blipFill>
          <a:ln>
            <a:noFill/>
          </a:ln>
        </p:spPr>
        <p:txBody>
          <a:bodyPr/>
          <a:lstStyle/>
          <a:p>
            <a:endParaRPr lang="x-none"/>
          </a:p>
        </p:txBody>
      </p:sp>
      <p:sp>
        <p:nvSpPr>
          <p:cNvPr id="199" name="Google Shape;199;p5"/>
          <p:cNvSpPr/>
          <p:nvPr/>
        </p:nvSpPr>
        <p:spPr>
          <a:xfrm>
            <a:off x="4609993" y="9007244"/>
            <a:ext cx="2206335" cy="604420"/>
          </a:xfrm>
          <a:custGeom>
            <a:avLst/>
            <a:gdLst/>
            <a:ahLst/>
            <a:cxnLst/>
            <a:rect l="l" t="t" r="r" b="b"/>
            <a:pathLst>
              <a:path w="2206335" h="604420" extrusionOk="0">
                <a:moveTo>
                  <a:pt x="0" y="0"/>
                </a:moveTo>
                <a:lnTo>
                  <a:pt x="2206334" y="0"/>
                </a:lnTo>
                <a:lnTo>
                  <a:pt x="2206334" y="604420"/>
                </a:lnTo>
                <a:lnTo>
                  <a:pt x="0" y="604420"/>
                </a:lnTo>
                <a:lnTo>
                  <a:pt x="0" y="0"/>
                </a:lnTo>
                <a:close/>
              </a:path>
            </a:pathLst>
          </a:custGeom>
          <a:blipFill rotWithShape="1">
            <a:blip r:embed="rId11">
              <a:alphaModFix/>
            </a:blip>
            <a:stretch>
              <a:fillRect l="-5622" r="-5621"/>
            </a:stretch>
          </a:blipFill>
          <a:ln>
            <a:noFill/>
          </a:ln>
        </p:spPr>
        <p:txBody>
          <a:bodyPr/>
          <a:lstStyle/>
          <a:p>
            <a:endParaRPr lang="x-none"/>
          </a:p>
        </p:txBody>
      </p:sp>
      <p:sp>
        <p:nvSpPr>
          <p:cNvPr id="200" name="Google Shape;200;p5"/>
          <p:cNvSpPr/>
          <p:nvPr/>
        </p:nvSpPr>
        <p:spPr>
          <a:xfrm>
            <a:off x="5199557" y="-209836"/>
            <a:ext cx="2500274" cy="2320567"/>
          </a:xfrm>
          <a:custGeom>
            <a:avLst/>
            <a:gdLst/>
            <a:ahLst/>
            <a:cxnLst/>
            <a:rect l="l" t="t" r="r" b="b"/>
            <a:pathLst>
              <a:path w="2500274" h="2320567" extrusionOk="0">
                <a:moveTo>
                  <a:pt x="0" y="0"/>
                </a:moveTo>
                <a:lnTo>
                  <a:pt x="2500274" y="0"/>
                </a:lnTo>
                <a:lnTo>
                  <a:pt x="2500274" y="2320567"/>
                </a:lnTo>
                <a:lnTo>
                  <a:pt x="0" y="2320567"/>
                </a:lnTo>
                <a:lnTo>
                  <a:pt x="0" y="0"/>
                </a:lnTo>
                <a:close/>
              </a:path>
            </a:pathLst>
          </a:custGeom>
          <a:blipFill rotWithShape="1">
            <a:blip r:embed="rId12">
              <a:alphaModFix/>
            </a:blip>
            <a:stretch>
              <a:fillRect/>
            </a:stretch>
          </a:blipFill>
          <a:ln>
            <a:noFill/>
          </a:ln>
        </p:spPr>
        <p:txBody>
          <a:bodyPr/>
          <a:lstStyle/>
          <a:p>
            <a:endParaRPr lang="x-none"/>
          </a:p>
        </p:txBody>
      </p:sp>
      <p:sp>
        <p:nvSpPr>
          <p:cNvPr id="201" name="Google Shape;201;p5"/>
          <p:cNvSpPr txBox="1"/>
          <p:nvPr/>
        </p:nvSpPr>
        <p:spPr>
          <a:xfrm>
            <a:off x="1032447" y="2022466"/>
            <a:ext cx="5336975" cy="1211357"/>
          </a:xfrm>
          <a:prstGeom prst="rect">
            <a:avLst/>
          </a:prstGeom>
          <a:noFill/>
          <a:ln>
            <a:noFill/>
          </a:ln>
        </p:spPr>
        <p:txBody>
          <a:bodyPr spcFirstLastPara="1" wrap="square" lIns="0" tIns="0" rIns="0" bIns="0" anchor="t" anchorCtr="0">
            <a:spAutoFit/>
          </a:bodyPr>
          <a:lstStyle/>
          <a:p>
            <a:pPr marL="0" marR="0" lvl="0" indent="0" algn="just" rtl="0">
              <a:lnSpc>
                <a:spcPct val="164076"/>
              </a:lnSpc>
              <a:spcBef>
                <a:spcPts val="0"/>
              </a:spcBef>
              <a:spcAft>
                <a:spcPts val="0"/>
              </a:spcAft>
              <a:buNone/>
            </a:pPr>
            <a:r>
              <a:rPr lang="en-GB" sz="1200" b="0" i="0" dirty="0" err="1">
                <a:solidFill>
                  <a:schemeClr val="tx1"/>
                </a:solidFill>
                <a:effectLst/>
                <a:latin typeface="+mn-lt"/>
              </a:rPr>
              <a:t>Dacă</a:t>
            </a:r>
            <a:r>
              <a:rPr lang="en-GB" sz="1200" b="0" i="0" dirty="0">
                <a:solidFill>
                  <a:schemeClr val="tx1"/>
                </a:solidFill>
                <a:effectLst/>
                <a:latin typeface="+mn-lt"/>
              </a:rPr>
              <a:t> </a:t>
            </a:r>
            <a:r>
              <a:rPr lang="en-GB" sz="1200" b="0" i="0" dirty="0" err="1">
                <a:solidFill>
                  <a:schemeClr val="tx1"/>
                </a:solidFill>
                <a:effectLst/>
                <a:latin typeface="+mn-lt"/>
              </a:rPr>
              <a:t>copiii</a:t>
            </a:r>
            <a:r>
              <a:rPr lang="en-GB" sz="1200" b="0" i="0" dirty="0">
                <a:solidFill>
                  <a:schemeClr val="tx1"/>
                </a:solidFill>
                <a:effectLst/>
                <a:latin typeface="+mn-lt"/>
              </a:rPr>
              <a:t> sunt </a:t>
            </a:r>
            <a:r>
              <a:rPr lang="en-GB" sz="1200" b="0" i="0" dirty="0" err="1">
                <a:solidFill>
                  <a:schemeClr val="tx1"/>
                </a:solidFill>
                <a:effectLst/>
                <a:latin typeface="+mn-lt"/>
              </a:rPr>
              <a:t>suficient</a:t>
            </a:r>
            <a:r>
              <a:rPr lang="en-GB" sz="1200" b="0" i="0" dirty="0">
                <a:solidFill>
                  <a:schemeClr val="tx1"/>
                </a:solidFill>
                <a:effectLst/>
                <a:latin typeface="+mn-lt"/>
              </a:rPr>
              <a:t> de </a:t>
            </a:r>
            <a:r>
              <a:rPr lang="en-GB" sz="1200" b="0" i="0" dirty="0" err="1">
                <a:solidFill>
                  <a:schemeClr val="tx1"/>
                </a:solidFill>
                <a:effectLst/>
                <a:latin typeface="+mn-lt"/>
              </a:rPr>
              <a:t>mari</a:t>
            </a:r>
            <a:r>
              <a:rPr lang="en-GB" sz="1200" b="0" i="0" dirty="0">
                <a:solidFill>
                  <a:schemeClr val="tx1"/>
                </a:solidFill>
                <a:effectLst/>
                <a:latin typeface="+mn-lt"/>
              </a:rPr>
              <a:t> </a:t>
            </a:r>
            <a:r>
              <a:rPr lang="en-GB" sz="1200" b="0" i="0" dirty="0" err="1">
                <a:solidFill>
                  <a:schemeClr val="tx1"/>
                </a:solidFill>
                <a:effectLst/>
                <a:latin typeface="+mn-lt"/>
              </a:rPr>
              <a:t>și</a:t>
            </a:r>
            <a:r>
              <a:rPr lang="en-GB" sz="1200" b="0" i="0" dirty="0">
                <a:solidFill>
                  <a:schemeClr val="tx1"/>
                </a:solidFill>
                <a:effectLst/>
                <a:latin typeface="+mn-lt"/>
              </a:rPr>
              <a:t>/</a:t>
            </a:r>
            <a:r>
              <a:rPr lang="en-GB" sz="1200" b="0" i="0" dirty="0" err="1">
                <a:solidFill>
                  <a:schemeClr val="tx1"/>
                </a:solidFill>
                <a:effectLst/>
                <a:latin typeface="+mn-lt"/>
              </a:rPr>
              <a:t>sau</a:t>
            </a:r>
            <a:r>
              <a:rPr lang="en-GB" sz="1200" b="0" i="0" dirty="0">
                <a:solidFill>
                  <a:schemeClr val="tx1"/>
                </a:solidFill>
                <a:effectLst/>
                <a:latin typeface="+mn-lt"/>
              </a:rPr>
              <a:t> </a:t>
            </a:r>
            <a:r>
              <a:rPr lang="en-GB" sz="1200" b="0" i="0" dirty="0" err="1">
                <a:solidFill>
                  <a:schemeClr val="tx1"/>
                </a:solidFill>
                <a:effectLst/>
                <a:latin typeface="+mn-lt"/>
              </a:rPr>
              <a:t>familiile</a:t>
            </a:r>
            <a:r>
              <a:rPr lang="en-GB" sz="1200" b="0" i="0" dirty="0">
                <a:solidFill>
                  <a:schemeClr val="tx1"/>
                </a:solidFill>
                <a:effectLst/>
                <a:latin typeface="+mn-lt"/>
              </a:rPr>
              <a:t> sunt implicate </a:t>
            </a:r>
            <a:r>
              <a:rPr lang="en-GB" sz="1200" b="0" i="0" dirty="0" err="1">
                <a:solidFill>
                  <a:schemeClr val="tx1"/>
                </a:solidFill>
                <a:effectLst/>
                <a:latin typeface="+mn-lt"/>
              </a:rPr>
              <a:t>în</a:t>
            </a:r>
            <a:r>
              <a:rPr lang="en-GB" sz="1200" b="0" i="0" dirty="0">
                <a:solidFill>
                  <a:schemeClr val="tx1"/>
                </a:solidFill>
                <a:effectLst/>
                <a:latin typeface="+mn-lt"/>
              </a:rPr>
              <a:t> </a:t>
            </a:r>
            <a:r>
              <a:rPr lang="en-GB" sz="1200" b="0" i="0" dirty="0" err="1">
                <a:solidFill>
                  <a:schemeClr val="tx1"/>
                </a:solidFill>
                <a:effectLst/>
                <a:latin typeface="+mn-lt"/>
              </a:rPr>
              <a:t>această</a:t>
            </a:r>
            <a:r>
              <a:rPr lang="en-GB" sz="1200" b="0" i="0" dirty="0">
                <a:solidFill>
                  <a:schemeClr val="tx1"/>
                </a:solidFill>
                <a:effectLst/>
                <a:latin typeface="+mn-lt"/>
              </a:rPr>
              <a:t> </a:t>
            </a:r>
            <a:r>
              <a:rPr lang="en-GB" sz="1200" b="0" i="0" dirty="0" err="1">
                <a:solidFill>
                  <a:schemeClr val="tx1"/>
                </a:solidFill>
                <a:effectLst/>
                <a:latin typeface="+mn-lt"/>
              </a:rPr>
              <a:t>activitate</a:t>
            </a:r>
            <a:r>
              <a:rPr lang="en-GB" sz="1200" b="0" i="0" dirty="0">
                <a:solidFill>
                  <a:schemeClr val="tx1"/>
                </a:solidFill>
                <a:effectLst/>
                <a:latin typeface="+mn-lt"/>
              </a:rPr>
              <a:t> de </a:t>
            </a:r>
            <a:r>
              <a:rPr lang="en-GB" sz="1200" b="0" i="0" dirty="0" err="1">
                <a:solidFill>
                  <a:schemeClr val="tx1"/>
                </a:solidFill>
                <a:effectLst/>
                <a:latin typeface="+mn-lt"/>
              </a:rPr>
              <a:t>celebrare</a:t>
            </a:r>
            <a:r>
              <a:rPr lang="en-GB" sz="1200" b="0" i="0" dirty="0">
                <a:solidFill>
                  <a:schemeClr val="tx1"/>
                </a:solidFill>
                <a:effectLst/>
                <a:latin typeface="+mn-lt"/>
              </a:rPr>
              <a:t> a </a:t>
            </a:r>
            <a:r>
              <a:rPr lang="en-GB" sz="1200" b="0" i="0" dirty="0" err="1">
                <a:solidFill>
                  <a:schemeClr val="tx1"/>
                </a:solidFill>
                <a:effectLst/>
                <a:latin typeface="+mn-lt"/>
              </a:rPr>
              <a:t>creației</a:t>
            </a:r>
            <a:r>
              <a:rPr lang="en-GB" sz="1200" b="0" i="0" dirty="0">
                <a:solidFill>
                  <a:schemeClr val="tx1"/>
                </a:solidFill>
                <a:effectLst/>
                <a:latin typeface="+mn-lt"/>
              </a:rPr>
              <a:t> de </a:t>
            </a:r>
            <a:r>
              <a:rPr lang="en-GB" sz="1200" b="0" i="0" dirty="0" err="1">
                <a:solidFill>
                  <a:schemeClr val="tx1"/>
                </a:solidFill>
                <a:effectLst/>
                <a:latin typeface="+mn-lt"/>
              </a:rPr>
              <a:t>după-amiază</a:t>
            </a:r>
            <a:r>
              <a:rPr lang="en-GB" sz="1200" b="0" i="0" dirty="0">
                <a:solidFill>
                  <a:schemeClr val="tx1"/>
                </a:solidFill>
                <a:effectLst/>
                <a:latin typeface="+mn-lt"/>
              </a:rPr>
              <a:t>, </a:t>
            </a:r>
            <a:r>
              <a:rPr lang="en-GB" sz="1200" b="0" i="0" dirty="0" err="1">
                <a:solidFill>
                  <a:schemeClr val="tx1"/>
                </a:solidFill>
                <a:effectLst/>
                <a:latin typeface="+mn-lt"/>
              </a:rPr>
              <a:t>poți</a:t>
            </a:r>
            <a:r>
              <a:rPr lang="en-GB" sz="1200" b="0" i="0" dirty="0">
                <a:solidFill>
                  <a:schemeClr val="tx1"/>
                </a:solidFill>
                <a:effectLst/>
                <a:latin typeface="+mn-lt"/>
              </a:rPr>
              <a:t> </a:t>
            </a:r>
            <a:r>
              <a:rPr lang="en-GB" sz="1200" b="0" i="0" dirty="0" err="1">
                <a:solidFill>
                  <a:schemeClr val="tx1"/>
                </a:solidFill>
                <a:effectLst/>
                <a:latin typeface="+mn-lt"/>
              </a:rPr>
              <a:t>organiza</a:t>
            </a:r>
            <a:r>
              <a:rPr lang="en-GB" sz="1200" b="0" i="0" dirty="0">
                <a:solidFill>
                  <a:schemeClr val="tx1"/>
                </a:solidFill>
                <a:effectLst/>
                <a:latin typeface="+mn-lt"/>
              </a:rPr>
              <a:t> un </a:t>
            </a:r>
            <a:r>
              <a:rPr lang="ro-RO" sz="1200" dirty="0" smtClean="0">
                <a:solidFill>
                  <a:schemeClr val="tx1"/>
                </a:solidFill>
                <a:latin typeface="+mn-lt"/>
              </a:rPr>
              <a:t>Moment </a:t>
            </a:r>
            <a:r>
              <a:rPr lang="en-GB" sz="1200" b="0" i="0" dirty="0" smtClean="0">
                <a:solidFill>
                  <a:schemeClr val="tx1"/>
                </a:solidFill>
                <a:effectLst/>
                <a:latin typeface="+mn-lt"/>
              </a:rPr>
              <a:t> </a:t>
            </a:r>
            <a:r>
              <a:rPr lang="en-GB" sz="1200" b="0" i="0" dirty="0">
                <a:solidFill>
                  <a:schemeClr val="tx1"/>
                </a:solidFill>
                <a:effectLst/>
                <a:latin typeface="+mn-lt"/>
              </a:rPr>
              <a:t>de </a:t>
            </a:r>
            <a:r>
              <a:rPr lang="en-GB" sz="1200" b="0" i="0" dirty="0" err="1">
                <a:solidFill>
                  <a:schemeClr val="tx1"/>
                </a:solidFill>
                <a:effectLst/>
                <a:latin typeface="+mn-lt"/>
              </a:rPr>
              <a:t>Creație</a:t>
            </a:r>
            <a:r>
              <a:rPr lang="en-GB" sz="1200" b="0" i="0" dirty="0">
                <a:solidFill>
                  <a:schemeClr val="tx1"/>
                </a:solidFill>
                <a:effectLst/>
                <a:latin typeface="+mn-lt"/>
              </a:rPr>
              <a:t> </a:t>
            </a:r>
            <a:r>
              <a:rPr lang="ro-RO" sz="1200" b="0" i="0" dirty="0" smtClean="0">
                <a:solidFill>
                  <a:schemeClr val="tx1"/>
                </a:solidFill>
                <a:effectLst/>
                <a:latin typeface="+mn-lt"/>
              </a:rPr>
              <a:t>- </a:t>
            </a:r>
            <a:r>
              <a:rPr lang="en-GB" sz="1200" b="0" i="0" dirty="0" smtClean="0">
                <a:solidFill>
                  <a:schemeClr val="tx1"/>
                </a:solidFill>
                <a:effectLst/>
                <a:latin typeface="+mn-lt"/>
              </a:rPr>
              <a:t>Origami</a:t>
            </a:r>
            <a:r>
              <a:rPr lang="en-GB" sz="1200" b="0" i="0" dirty="0">
                <a:solidFill>
                  <a:schemeClr val="tx1"/>
                </a:solidFill>
                <a:effectLst/>
                <a:latin typeface="+mn-lt"/>
              </a:rPr>
              <a:t>. </a:t>
            </a:r>
            <a:r>
              <a:rPr lang="en-GB" sz="1200" b="0" i="0" dirty="0" err="1">
                <a:solidFill>
                  <a:schemeClr val="tx1"/>
                </a:solidFill>
                <a:effectLst/>
                <a:latin typeface="+mn-lt"/>
              </a:rPr>
              <a:t>Pregătește</a:t>
            </a:r>
            <a:r>
              <a:rPr lang="en-GB" sz="1200" b="0" i="0" dirty="0">
                <a:solidFill>
                  <a:schemeClr val="tx1"/>
                </a:solidFill>
                <a:effectLst/>
                <a:latin typeface="+mn-lt"/>
              </a:rPr>
              <a:t> </a:t>
            </a:r>
            <a:r>
              <a:rPr lang="en-GB" sz="1200" b="0" i="0" dirty="0" err="1">
                <a:solidFill>
                  <a:schemeClr val="tx1"/>
                </a:solidFill>
                <a:effectLst/>
                <a:latin typeface="+mn-lt"/>
              </a:rPr>
              <a:t>hârtie</a:t>
            </a:r>
            <a:r>
              <a:rPr lang="en-GB" sz="1200" b="0" i="0" dirty="0">
                <a:solidFill>
                  <a:schemeClr val="tx1"/>
                </a:solidFill>
                <a:effectLst/>
                <a:latin typeface="+mn-lt"/>
              </a:rPr>
              <a:t> de </a:t>
            </a:r>
            <a:r>
              <a:rPr lang="en-GB" sz="1200" b="0" i="0" dirty="0" err="1">
                <a:solidFill>
                  <a:schemeClr val="tx1"/>
                </a:solidFill>
                <a:effectLst/>
                <a:latin typeface="+mn-lt"/>
              </a:rPr>
              <a:t>diferite</a:t>
            </a:r>
            <a:r>
              <a:rPr lang="en-GB" sz="1200" b="0" i="0" dirty="0">
                <a:solidFill>
                  <a:schemeClr val="tx1"/>
                </a:solidFill>
                <a:effectLst/>
                <a:latin typeface="+mn-lt"/>
              </a:rPr>
              <a:t> </a:t>
            </a:r>
            <a:r>
              <a:rPr lang="en-GB" sz="1200" b="0" i="0" dirty="0" err="1">
                <a:solidFill>
                  <a:schemeClr val="tx1"/>
                </a:solidFill>
                <a:effectLst/>
                <a:latin typeface="+mn-lt"/>
              </a:rPr>
              <a:t>culori</a:t>
            </a:r>
            <a:r>
              <a:rPr lang="en-GB" sz="1200" b="0" i="0" dirty="0">
                <a:solidFill>
                  <a:schemeClr val="tx1"/>
                </a:solidFill>
                <a:effectLst/>
                <a:latin typeface="+mn-lt"/>
              </a:rPr>
              <a:t>, </a:t>
            </a:r>
            <a:r>
              <a:rPr lang="en-GB" sz="1200" b="0" i="0" dirty="0" err="1">
                <a:solidFill>
                  <a:schemeClr val="tx1"/>
                </a:solidFill>
                <a:effectLst/>
                <a:latin typeface="+mn-lt"/>
              </a:rPr>
              <a:t>potrivită</a:t>
            </a:r>
            <a:r>
              <a:rPr lang="en-GB" sz="1200" b="0" i="0" dirty="0">
                <a:solidFill>
                  <a:schemeClr val="tx1"/>
                </a:solidFill>
                <a:effectLst/>
                <a:latin typeface="+mn-lt"/>
              </a:rPr>
              <a:t> </a:t>
            </a:r>
            <a:r>
              <a:rPr lang="en-GB" sz="1200" b="0" i="0" dirty="0" err="1">
                <a:solidFill>
                  <a:schemeClr val="tx1"/>
                </a:solidFill>
                <a:effectLst/>
                <a:latin typeface="+mn-lt"/>
              </a:rPr>
              <a:t>pentru</a:t>
            </a:r>
            <a:r>
              <a:rPr lang="en-GB" sz="1200" b="0" i="0" dirty="0">
                <a:solidFill>
                  <a:schemeClr val="tx1"/>
                </a:solidFill>
                <a:effectLst/>
                <a:latin typeface="+mn-lt"/>
              </a:rPr>
              <a:t> origami. Ai </a:t>
            </a:r>
            <a:r>
              <a:rPr lang="en-GB" sz="1200" b="0" i="0" dirty="0" err="1">
                <a:solidFill>
                  <a:schemeClr val="tx1"/>
                </a:solidFill>
                <a:effectLst/>
                <a:latin typeface="+mn-lt"/>
              </a:rPr>
              <a:t>instrucțiuni</a:t>
            </a:r>
            <a:r>
              <a:rPr lang="en-GB" sz="1200" b="0" i="0" dirty="0">
                <a:solidFill>
                  <a:schemeClr val="tx1"/>
                </a:solidFill>
                <a:effectLst/>
                <a:latin typeface="+mn-lt"/>
              </a:rPr>
              <a:t> de origami </a:t>
            </a:r>
            <a:r>
              <a:rPr lang="en-GB" sz="1200" b="0" i="0" dirty="0" err="1">
                <a:solidFill>
                  <a:schemeClr val="tx1"/>
                </a:solidFill>
                <a:effectLst/>
                <a:latin typeface="+mn-lt"/>
              </a:rPr>
              <a:t>gata</a:t>
            </a:r>
            <a:r>
              <a:rPr lang="en-GB" sz="1200" b="0" i="0" dirty="0">
                <a:solidFill>
                  <a:schemeClr val="tx1"/>
                </a:solidFill>
                <a:effectLst/>
                <a:latin typeface="+mn-lt"/>
              </a:rPr>
              <a:t> </a:t>
            </a:r>
            <a:r>
              <a:rPr lang="en-GB" sz="1200" b="0" i="0" dirty="0" err="1">
                <a:solidFill>
                  <a:schemeClr val="tx1"/>
                </a:solidFill>
                <a:effectLst/>
                <a:latin typeface="+mn-lt"/>
              </a:rPr>
              <a:t>pregătite</a:t>
            </a:r>
            <a:r>
              <a:rPr lang="en-GB" sz="1200" b="0" i="0" dirty="0">
                <a:solidFill>
                  <a:schemeClr val="tx1"/>
                </a:solidFill>
                <a:effectLst/>
                <a:latin typeface="+mn-lt"/>
              </a:rPr>
              <a:t>. </a:t>
            </a:r>
            <a:r>
              <a:rPr lang="en-GB" sz="1200" b="0" i="0" dirty="0" err="1">
                <a:solidFill>
                  <a:schemeClr val="tx1"/>
                </a:solidFill>
                <a:effectLst/>
                <a:latin typeface="+mn-lt"/>
              </a:rPr>
              <a:t>Iată</a:t>
            </a:r>
            <a:r>
              <a:rPr lang="en-GB" sz="1200" b="0" i="0" dirty="0">
                <a:solidFill>
                  <a:schemeClr val="tx1"/>
                </a:solidFill>
                <a:effectLst/>
                <a:latin typeface="+mn-lt"/>
              </a:rPr>
              <a:t> </a:t>
            </a:r>
            <a:r>
              <a:rPr lang="en-GB" sz="1200" b="0" i="0" dirty="0" err="1">
                <a:solidFill>
                  <a:schemeClr val="tx1"/>
                </a:solidFill>
                <a:effectLst/>
                <a:latin typeface="+mn-lt"/>
              </a:rPr>
              <a:t>câteva</a:t>
            </a:r>
            <a:r>
              <a:rPr lang="en-GB" sz="1200" b="0" i="0" dirty="0">
                <a:solidFill>
                  <a:schemeClr val="tx1"/>
                </a:solidFill>
                <a:effectLst/>
                <a:latin typeface="+mn-lt"/>
              </a:rPr>
              <a:t> </a:t>
            </a:r>
            <a:r>
              <a:rPr lang="en-GB" sz="1200" b="0" i="0" dirty="0" err="1">
                <a:solidFill>
                  <a:schemeClr val="tx1"/>
                </a:solidFill>
                <a:effectLst/>
                <a:latin typeface="+mn-lt"/>
              </a:rPr>
              <a:t>idei</a:t>
            </a:r>
            <a:r>
              <a:rPr lang="en-GB" sz="1200" b="0" i="0" dirty="0">
                <a:solidFill>
                  <a:schemeClr val="tx1"/>
                </a:solidFill>
                <a:effectLst/>
                <a:latin typeface="+mn-lt"/>
              </a:rPr>
              <a:t>:</a:t>
            </a:r>
            <a:endParaRPr sz="1200" dirty="0">
              <a:solidFill>
                <a:schemeClr val="tx1"/>
              </a:solidFill>
              <a:latin typeface="+mn-lt"/>
            </a:endParaRPr>
          </a:p>
        </p:txBody>
      </p:sp>
      <p:sp>
        <p:nvSpPr>
          <p:cNvPr id="202" name="Google Shape;202;p5"/>
          <p:cNvSpPr txBox="1"/>
          <p:nvPr/>
        </p:nvSpPr>
        <p:spPr>
          <a:xfrm>
            <a:off x="1732845" y="1562670"/>
            <a:ext cx="4254069" cy="327013"/>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ro-RO" sz="1864" dirty="0" smtClean="0"/>
              <a:t>MOMENT</a:t>
            </a:r>
            <a:r>
              <a:rPr lang="en-US" sz="1864" b="0" i="0" u="none" strike="noStrike" cap="none" dirty="0" smtClean="0">
                <a:solidFill>
                  <a:srgbClr val="000000"/>
                </a:solidFill>
                <a:latin typeface="Arial"/>
                <a:ea typeface="Arial"/>
                <a:cs typeface="Arial"/>
                <a:sym typeface="Arial"/>
              </a:rPr>
              <a:t> </a:t>
            </a:r>
            <a:r>
              <a:rPr lang="en-US" sz="1864" b="0" i="0" u="none" strike="noStrike" cap="none" dirty="0">
                <a:solidFill>
                  <a:srgbClr val="000000"/>
                </a:solidFill>
                <a:latin typeface="Arial"/>
                <a:ea typeface="Arial"/>
                <a:cs typeface="Arial"/>
                <a:sym typeface="Arial"/>
              </a:rPr>
              <a:t>DE CREAȚIE - ORIGAMI</a:t>
            </a:r>
            <a:endParaRPr dirty="0"/>
          </a:p>
        </p:txBody>
      </p:sp>
      <p:sp>
        <p:nvSpPr>
          <p:cNvPr id="203" name="Google Shape;203;p5"/>
          <p:cNvSpPr txBox="1"/>
          <p:nvPr/>
        </p:nvSpPr>
        <p:spPr>
          <a:xfrm>
            <a:off x="756000" y="7411898"/>
            <a:ext cx="3259600" cy="2677656"/>
          </a:xfrm>
          <a:prstGeom prst="rect">
            <a:avLst/>
          </a:prstGeom>
          <a:noFill/>
          <a:ln>
            <a:noFill/>
          </a:ln>
        </p:spPr>
        <p:txBody>
          <a:bodyPr spcFirstLastPara="1" wrap="square" lIns="0" tIns="0" rIns="0" bIns="0" anchor="t" anchorCtr="0">
            <a:spAutoFit/>
          </a:bodyPr>
          <a:lstStyle/>
          <a:p>
            <a:pPr marL="0" marR="0" lvl="0" indent="0" algn="just" rtl="0">
              <a:lnSpc>
                <a:spcPct val="145073"/>
              </a:lnSpc>
              <a:spcBef>
                <a:spcPts val="0"/>
              </a:spcBef>
              <a:spcAft>
                <a:spcPts val="0"/>
              </a:spcAft>
              <a:buNone/>
            </a:pPr>
            <a:r>
              <a:rPr lang="en-GB" sz="1200" b="0" i="0" dirty="0" err="1">
                <a:solidFill>
                  <a:schemeClr val="tx1"/>
                </a:solidFill>
                <a:effectLst/>
                <a:latin typeface="+mn-lt"/>
              </a:rPr>
              <a:t>Această</a:t>
            </a:r>
            <a:r>
              <a:rPr lang="en-GB" sz="1200" b="0" i="0" dirty="0">
                <a:solidFill>
                  <a:schemeClr val="tx1"/>
                </a:solidFill>
                <a:effectLst/>
                <a:latin typeface="+mn-lt"/>
              </a:rPr>
              <a:t> idee </a:t>
            </a:r>
            <a:r>
              <a:rPr lang="en-GB" sz="1200" b="0" i="0" dirty="0" err="1">
                <a:solidFill>
                  <a:schemeClr val="tx1"/>
                </a:solidFill>
                <a:effectLst/>
                <a:latin typeface="+mn-lt"/>
              </a:rPr>
              <a:t>poate</a:t>
            </a:r>
            <a:r>
              <a:rPr lang="en-GB" sz="1200" b="0" i="0" dirty="0">
                <a:solidFill>
                  <a:schemeClr val="tx1"/>
                </a:solidFill>
                <a:effectLst/>
                <a:latin typeface="+mn-lt"/>
              </a:rPr>
              <a:t> </a:t>
            </a:r>
            <a:r>
              <a:rPr lang="en-GB" sz="1200" b="0" i="0" dirty="0" err="1">
                <a:solidFill>
                  <a:schemeClr val="tx1"/>
                </a:solidFill>
                <a:effectLst/>
                <a:latin typeface="+mn-lt"/>
              </a:rPr>
              <a:t>implica</a:t>
            </a:r>
            <a:r>
              <a:rPr lang="en-GB" sz="1200" b="0" i="0" dirty="0">
                <a:solidFill>
                  <a:schemeClr val="tx1"/>
                </a:solidFill>
                <a:effectLst/>
                <a:latin typeface="+mn-lt"/>
              </a:rPr>
              <a:t> </a:t>
            </a:r>
            <a:r>
              <a:rPr lang="en-GB" sz="1200" b="0" i="0" dirty="0" err="1">
                <a:solidFill>
                  <a:schemeClr val="tx1"/>
                </a:solidFill>
                <a:effectLst/>
                <a:latin typeface="+mn-lt"/>
              </a:rPr>
              <a:t>toți</a:t>
            </a:r>
            <a:r>
              <a:rPr lang="en-GB" sz="1200" b="0" i="0" dirty="0">
                <a:solidFill>
                  <a:schemeClr val="tx1"/>
                </a:solidFill>
                <a:effectLst/>
                <a:latin typeface="+mn-lt"/>
              </a:rPr>
              <a:t> </a:t>
            </a:r>
            <a:r>
              <a:rPr lang="en-GB" sz="1200" b="0" i="0" dirty="0" err="1">
                <a:solidFill>
                  <a:schemeClr val="tx1"/>
                </a:solidFill>
                <a:effectLst/>
                <a:latin typeface="+mn-lt"/>
              </a:rPr>
              <a:t>copiii</a:t>
            </a:r>
            <a:r>
              <a:rPr lang="en-GB" sz="1200" b="0" i="0" dirty="0">
                <a:solidFill>
                  <a:schemeClr val="tx1"/>
                </a:solidFill>
                <a:effectLst/>
                <a:latin typeface="+mn-lt"/>
              </a:rPr>
              <a:t> din </a:t>
            </a:r>
            <a:r>
              <a:rPr lang="en-GB" sz="1200" b="0" i="0" dirty="0" err="1">
                <a:solidFill>
                  <a:schemeClr val="tx1"/>
                </a:solidFill>
                <a:effectLst/>
                <a:latin typeface="+mn-lt"/>
              </a:rPr>
              <a:t>biserica</a:t>
            </a:r>
            <a:r>
              <a:rPr lang="en-GB" sz="1200" b="0" i="0" dirty="0">
                <a:solidFill>
                  <a:schemeClr val="tx1"/>
                </a:solidFill>
                <a:effectLst/>
                <a:latin typeface="+mn-lt"/>
              </a:rPr>
              <a:t> ta </a:t>
            </a:r>
            <a:r>
              <a:rPr lang="en-GB" sz="1200" b="0" i="0" dirty="0" err="1">
                <a:solidFill>
                  <a:schemeClr val="tx1"/>
                </a:solidFill>
                <a:effectLst/>
                <a:latin typeface="+mn-lt"/>
              </a:rPr>
              <a:t>și</a:t>
            </a:r>
            <a:r>
              <a:rPr lang="en-GB" sz="1200" b="0" i="0" dirty="0">
                <a:solidFill>
                  <a:schemeClr val="tx1"/>
                </a:solidFill>
                <a:effectLst/>
                <a:latin typeface="+mn-lt"/>
              </a:rPr>
              <a:t>/</a:t>
            </a:r>
            <a:r>
              <a:rPr lang="en-GB" sz="1200" b="0" i="0" dirty="0" err="1">
                <a:solidFill>
                  <a:schemeClr val="tx1"/>
                </a:solidFill>
                <a:effectLst/>
                <a:latin typeface="+mn-lt"/>
              </a:rPr>
              <a:t>sau</a:t>
            </a:r>
            <a:r>
              <a:rPr lang="en-GB" sz="1200" b="0" i="0" dirty="0">
                <a:solidFill>
                  <a:schemeClr val="tx1"/>
                </a:solidFill>
                <a:effectLst/>
                <a:latin typeface="+mn-lt"/>
              </a:rPr>
              <a:t> </a:t>
            </a:r>
            <a:r>
              <a:rPr lang="en-GB" sz="1200" b="0" i="0" dirty="0" err="1">
                <a:solidFill>
                  <a:schemeClr val="tx1"/>
                </a:solidFill>
                <a:effectLst/>
                <a:latin typeface="+mn-lt"/>
              </a:rPr>
              <a:t>familia</a:t>
            </a:r>
            <a:r>
              <a:rPr lang="en-GB" sz="1200" b="0" i="0" dirty="0">
                <a:solidFill>
                  <a:schemeClr val="tx1"/>
                </a:solidFill>
                <a:effectLst/>
                <a:latin typeface="+mn-lt"/>
              </a:rPr>
              <a:t> </a:t>
            </a:r>
            <a:r>
              <a:rPr lang="en-GB" sz="1200" b="0" i="0" dirty="0" err="1">
                <a:solidFill>
                  <a:schemeClr val="tx1"/>
                </a:solidFill>
                <a:effectLst/>
                <a:latin typeface="+mn-lt"/>
              </a:rPr>
              <a:t>bisericii</a:t>
            </a:r>
            <a:r>
              <a:rPr lang="en-GB" sz="1200" b="0" i="0" dirty="0">
                <a:solidFill>
                  <a:schemeClr val="tx1"/>
                </a:solidFill>
                <a:effectLst/>
                <a:latin typeface="+mn-lt"/>
              </a:rPr>
              <a:t>. </a:t>
            </a:r>
            <a:r>
              <a:rPr lang="en-GB" sz="1200" b="0" i="0" dirty="0" err="1">
                <a:solidFill>
                  <a:schemeClr val="tx1"/>
                </a:solidFill>
                <a:effectLst/>
                <a:latin typeface="+mn-lt"/>
              </a:rPr>
              <a:t>Împarte</a:t>
            </a:r>
            <a:r>
              <a:rPr lang="en-GB" sz="1200" b="0" i="0" dirty="0">
                <a:solidFill>
                  <a:schemeClr val="tx1"/>
                </a:solidFill>
                <a:effectLst/>
                <a:latin typeface="+mn-lt"/>
              </a:rPr>
              <a:t> </a:t>
            </a:r>
            <a:r>
              <a:rPr lang="en-GB" sz="1200" b="0" i="0" dirty="0" err="1">
                <a:solidFill>
                  <a:schemeClr val="tx1"/>
                </a:solidFill>
                <a:effectLst/>
                <a:latin typeface="+mn-lt"/>
              </a:rPr>
              <a:t>copiii</a:t>
            </a:r>
            <a:r>
              <a:rPr lang="en-GB" sz="1200" b="0" i="0" dirty="0">
                <a:solidFill>
                  <a:schemeClr val="tx1"/>
                </a:solidFill>
                <a:effectLst/>
                <a:latin typeface="+mn-lt"/>
              </a:rPr>
              <a:t> </a:t>
            </a:r>
            <a:r>
              <a:rPr lang="en-GB" sz="1200" b="0" i="0" dirty="0" err="1">
                <a:solidFill>
                  <a:schemeClr val="tx1"/>
                </a:solidFill>
                <a:effectLst/>
                <a:latin typeface="+mn-lt"/>
              </a:rPr>
              <a:t>și</a:t>
            </a:r>
            <a:r>
              <a:rPr lang="en-GB" sz="1200" b="0" i="0" dirty="0">
                <a:solidFill>
                  <a:schemeClr val="tx1"/>
                </a:solidFill>
                <a:effectLst/>
                <a:latin typeface="+mn-lt"/>
              </a:rPr>
              <a:t>/</a:t>
            </a:r>
            <a:r>
              <a:rPr lang="en-GB" sz="1200" b="0" i="0" dirty="0" err="1">
                <a:solidFill>
                  <a:schemeClr val="tx1"/>
                </a:solidFill>
                <a:effectLst/>
                <a:latin typeface="+mn-lt"/>
              </a:rPr>
              <a:t>sau</a:t>
            </a:r>
            <a:r>
              <a:rPr lang="en-GB" sz="1200" b="0" i="0" dirty="0">
                <a:solidFill>
                  <a:schemeClr val="tx1"/>
                </a:solidFill>
                <a:effectLst/>
                <a:latin typeface="+mn-lt"/>
              </a:rPr>
              <a:t> </a:t>
            </a:r>
            <a:r>
              <a:rPr lang="en-GB" sz="1200" b="0" i="0" dirty="0" err="1">
                <a:solidFill>
                  <a:schemeClr val="tx1"/>
                </a:solidFill>
                <a:effectLst/>
                <a:latin typeface="+mn-lt"/>
              </a:rPr>
              <a:t>familia</a:t>
            </a:r>
            <a:r>
              <a:rPr lang="en-GB" sz="1200" b="0" i="0" dirty="0">
                <a:solidFill>
                  <a:schemeClr val="tx1"/>
                </a:solidFill>
                <a:effectLst/>
                <a:latin typeface="+mn-lt"/>
              </a:rPr>
              <a:t> </a:t>
            </a:r>
            <a:r>
              <a:rPr lang="en-GB" sz="1200" b="0" i="0" dirty="0" err="1">
                <a:solidFill>
                  <a:schemeClr val="tx1"/>
                </a:solidFill>
                <a:effectLst/>
                <a:latin typeface="+mn-lt"/>
              </a:rPr>
              <a:t>bisericii</a:t>
            </a:r>
            <a:r>
              <a:rPr lang="en-GB" sz="1200" b="0" i="0" dirty="0">
                <a:solidFill>
                  <a:schemeClr val="tx1"/>
                </a:solidFill>
                <a:effectLst/>
                <a:latin typeface="+mn-lt"/>
              </a:rPr>
              <a:t> </a:t>
            </a:r>
            <a:r>
              <a:rPr lang="en-GB" sz="1200" b="0" i="0" dirty="0" err="1">
                <a:solidFill>
                  <a:schemeClr val="tx1"/>
                </a:solidFill>
                <a:effectLst/>
                <a:latin typeface="+mn-lt"/>
              </a:rPr>
              <a:t>în</a:t>
            </a:r>
            <a:r>
              <a:rPr lang="en-GB" sz="1200" b="0" i="0" dirty="0">
                <a:solidFill>
                  <a:schemeClr val="tx1"/>
                </a:solidFill>
                <a:effectLst/>
                <a:latin typeface="+mn-lt"/>
              </a:rPr>
              <a:t> 7 </a:t>
            </a:r>
            <a:r>
              <a:rPr lang="en-GB" sz="1200" b="0" i="0" dirty="0" err="1">
                <a:solidFill>
                  <a:schemeClr val="tx1"/>
                </a:solidFill>
                <a:effectLst/>
                <a:latin typeface="+mn-lt"/>
              </a:rPr>
              <a:t>grupuri</a:t>
            </a:r>
            <a:r>
              <a:rPr lang="en-GB" sz="1200" b="0" i="0" dirty="0">
                <a:solidFill>
                  <a:schemeClr val="tx1"/>
                </a:solidFill>
                <a:effectLst/>
                <a:latin typeface="+mn-lt"/>
              </a:rPr>
              <a:t>. </a:t>
            </a:r>
            <a:r>
              <a:rPr lang="en-GB" sz="1200" b="0" i="0" dirty="0" err="1">
                <a:solidFill>
                  <a:schemeClr val="tx1"/>
                </a:solidFill>
                <a:effectLst/>
                <a:latin typeface="+mn-lt"/>
              </a:rPr>
              <a:t>Fiecare</a:t>
            </a:r>
            <a:r>
              <a:rPr lang="en-GB" sz="1200" b="0" i="0" dirty="0">
                <a:solidFill>
                  <a:schemeClr val="tx1"/>
                </a:solidFill>
                <a:effectLst/>
                <a:latin typeface="+mn-lt"/>
              </a:rPr>
              <a:t> </a:t>
            </a:r>
            <a:r>
              <a:rPr lang="en-GB" sz="1200" b="0" i="0" dirty="0" err="1">
                <a:solidFill>
                  <a:schemeClr val="tx1"/>
                </a:solidFill>
                <a:effectLst/>
                <a:latin typeface="+mn-lt"/>
              </a:rPr>
              <a:t>grup</a:t>
            </a:r>
            <a:r>
              <a:rPr lang="en-GB" sz="1200" b="0" i="0" dirty="0">
                <a:solidFill>
                  <a:schemeClr val="tx1"/>
                </a:solidFill>
                <a:effectLst/>
                <a:latin typeface="+mn-lt"/>
              </a:rPr>
              <a:t> </a:t>
            </a:r>
            <a:r>
              <a:rPr lang="en-GB" sz="1200" b="0" i="0" dirty="0" err="1">
                <a:solidFill>
                  <a:schemeClr val="tx1"/>
                </a:solidFill>
                <a:effectLst/>
                <a:latin typeface="+mn-lt"/>
              </a:rPr>
              <a:t>va</a:t>
            </a:r>
            <a:r>
              <a:rPr lang="en-GB" sz="1200" b="0" i="0" dirty="0">
                <a:solidFill>
                  <a:schemeClr val="tx1"/>
                </a:solidFill>
                <a:effectLst/>
                <a:latin typeface="+mn-lt"/>
              </a:rPr>
              <a:t> </a:t>
            </a:r>
            <a:r>
              <a:rPr lang="en-GB" sz="1200" b="0" i="0" dirty="0" err="1">
                <a:solidFill>
                  <a:schemeClr val="tx1"/>
                </a:solidFill>
                <a:effectLst/>
                <a:latin typeface="+mn-lt"/>
              </a:rPr>
              <a:t>primi</a:t>
            </a:r>
            <a:r>
              <a:rPr lang="en-GB" sz="1200" b="0" i="0" dirty="0">
                <a:solidFill>
                  <a:schemeClr val="tx1"/>
                </a:solidFill>
                <a:effectLst/>
                <a:latin typeface="+mn-lt"/>
              </a:rPr>
              <a:t> o zi din </a:t>
            </a:r>
            <a:r>
              <a:rPr lang="ro-RO" sz="1200" dirty="0" smtClean="0">
                <a:solidFill>
                  <a:schemeClr val="tx1"/>
                </a:solidFill>
                <a:latin typeface="+mn-lt"/>
              </a:rPr>
              <a:t>istoria</a:t>
            </a:r>
            <a:r>
              <a:rPr lang="en-GB" sz="1200" b="0" i="0" dirty="0" smtClean="0">
                <a:solidFill>
                  <a:schemeClr val="tx1"/>
                </a:solidFill>
                <a:effectLst/>
                <a:latin typeface="+mn-lt"/>
              </a:rPr>
              <a:t> </a:t>
            </a:r>
            <a:r>
              <a:rPr lang="en-GB" sz="1200" b="0" i="0" dirty="0" err="1">
                <a:solidFill>
                  <a:schemeClr val="tx1"/>
                </a:solidFill>
                <a:effectLst/>
                <a:latin typeface="+mn-lt"/>
              </a:rPr>
              <a:t>creației</a:t>
            </a:r>
            <a:r>
              <a:rPr lang="en-GB" sz="1200" b="0" i="0" dirty="0">
                <a:solidFill>
                  <a:schemeClr val="tx1"/>
                </a:solidFill>
                <a:effectLst/>
                <a:latin typeface="+mn-lt"/>
              </a:rPr>
              <a:t>. </a:t>
            </a:r>
            <a:r>
              <a:rPr lang="en-GB" sz="1200" b="0" i="0" dirty="0" err="1">
                <a:solidFill>
                  <a:schemeClr val="tx1"/>
                </a:solidFill>
                <a:effectLst/>
                <a:latin typeface="+mn-lt"/>
              </a:rPr>
              <a:t>Oferă</a:t>
            </a:r>
            <a:r>
              <a:rPr lang="en-GB" sz="1200" b="0" i="0" dirty="0">
                <a:solidFill>
                  <a:schemeClr val="tx1"/>
                </a:solidFill>
                <a:effectLst/>
                <a:latin typeface="+mn-lt"/>
              </a:rPr>
              <a:t>-le un </a:t>
            </a:r>
            <a:r>
              <a:rPr lang="en-GB" sz="1200" b="0" i="0" dirty="0" err="1">
                <a:solidFill>
                  <a:schemeClr val="tx1"/>
                </a:solidFill>
                <a:effectLst/>
                <a:latin typeface="+mn-lt"/>
              </a:rPr>
              <a:t>număr</a:t>
            </a:r>
            <a:r>
              <a:rPr lang="en-GB" sz="1200" b="0" i="0" dirty="0">
                <a:solidFill>
                  <a:schemeClr val="tx1"/>
                </a:solidFill>
                <a:effectLst/>
                <a:latin typeface="+mn-lt"/>
              </a:rPr>
              <a:t> 3D de </a:t>
            </a:r>
            <a:r>
              <a:rPr lang="en-GB" sz="1200" b="0" i="0" dirty="0" err="1" smtClean="0">
                <a:solidFill>
                  <a:schemeClr val="tx1"/>
                </a:solidFill>
                <a:effectLst/>
                <a:latin typeface="+mn-lt"/>
              </a:rPr>
              <a:t>decorat</a:t>
            </a:r>
            <a:r>
              <a:rPr lang="ro-RO" sz="1200" b="0" i="0" dirty="0" smtClean="0">
                <a:solidFill>
                  <a:schemeClr val="tx1"/>
                </a:solidFill>
                <a:effectLst/>
                <a:latin typeface="+mn-lt"/>
              </a:rPr>
              <a:t> din polistiren</a:t>
            </a:r>
            <a:r>
              <a:rPr lang="en-GB" sz="1200" b="0" i="0" dirty="0" smtClean="0">
                <a:solidFill>
                  <a:schemeClr val="tx1"/>
                </a:solidFill>
                <a:effectLst/>
                <a:latin typeface="+mn-lt"/>
              </a:rPr>
              <a:t>, </a:t>
            </a:r>
            <a:r>
              <a:rPr lang="en-GB" sz="1200" b="0" i="0" dirty="0" err="1">
                <a:solidFill>
                  <a:schemeClr val="tx1"/>
                </a:solidFill>
                <a:effectLst/>
                <a:latin typeface="+mn-lt"/>
              </a:rPr>
              <a:t>sau</a:t>
            </a:r>
            <a:r>
              <a:rPr lang="en-GB" sz="1200" b="0" i="0" dirty="0">
                <a:solidFill>
                  <a:schemeClr val="tx1"/>
                </a:solidFill>
                <a:effectLst/>
                <a:latin typeface="+mn-lt"/>
              </a:rPr>
              <a:t> un </a:t>
            </a:r>
            <a:r>
              <a:rPr lang="en-GB" sz="1200" b="0" i="0" dirty="0" err="1">
                <a:solidFill>
                  <a:schemeClr val="tx1"/>
                </a:solidFill>
                <a:effectLst/>
                <a:latin typeface="+mn-lt"/>
              </a:rPr>
              <a:t>număr</a:t>
            </a:r>
            <a:r>
              <a:rPr lang="en-GB" sz="1200" b="0" i="0" dirty="0">
                <a:solidFill>
                  <a:schemeClr val="tx1"/>
                </a:solidFill>
                <a:effectLst/>
                <a:latin typeface="+mn-lt"/>
              </a:rPr>
              <a:t> </a:t>
            </a:r>
            <a:r>
              <a:rPr lang="en-GB" sz="1200" b="0" i="0" dirty="0" err="1">
                <a:solidFill>
                  <a:schemeClr val="tx1"/>
                </a:solidFill>
                <a:effectLst/>
                <a:latin typeface="+mn-lt"/>
              </a:rPr>
              <a:t>tăiat</a:t>
            </a:r>
            <a:r>
              <a:rPr lang="en-GB" sz="1200" b="0" i="0" dirty="0">
                <a:solidFill>
                  <a:schemeClr val="tx1"/>
                </a:solidFill>
                <a:effectLst/>
                <a:latin typeface="+mn-lt"/>
              </a:rPr>
              <a:t> </a:t>
            </a:r>
            <a:r>
              <a:rPr lang="en-GB" sz="1200" b="0" i="0" dirty="0" err="1">
                <a:solidFill>
                  <a:schemeClr val="tx1"/>
                </a:solidFill>
                <a:effectLst/>
                <a:latin typeface="+mn-lt"/>
              </a:rPr>
              <a:t>simplu</a:t>
            </a:r>
            <a:r>
              <a:rPr lang="en-GB" sz="1200" b="0" i="0" dirty="0">
                <a:solidFill>
                  <a:schemeClr val="tx1"/>
                </a:solidFill>
                <a:effectLst/>
                <a:latin typeface="+mn-lt"/>
              </a:rPr>
              <a:t> din carton, </a:t>
            </a:r>
            <a:r>
              <a:rPr lang="en-GB" sz="1200" b="0" i="0" dirty="0" err="1">
                <a:solidFill>
                  <a:schemeClr val="tx1"/>
                </a:solidFill>
                <a:effectLst/>
                <a:latin typeface="+mn-lt"/>
              </a:rPr>
              <a:t>sau</a:t>
            </a:r>
            <a:r>
              <a:rPr lang="en-GB" sz="1200" b="0" i="0" dirty="0">
                <a:solidFill>
                  <a:schemeClr val="tx1"/>
                </a:solidFill>
                <a:effectLst/>
                <a:latin typeface="+mn-lt"/>
              </a:rPr>
              <a:t> o </a:t>
            </a:r>
            <a:r>
              <a:rPr lang="en-GB" sz="1200" b="0" i="0" dirty="0" err="1">
                <a:solidFill>
                  <a:schemeClr val="tx1"/>
                </a:solidFill>
                <a:effectLst/>
                <a:latin typeface="+mn-lt"/>
              </a:rPr>
              <a:t>tablă</a:t>
            </a:r>
            <a:r>
              <a:rPr lang="en-GB" sz="1200" b="0" i="0" dirty="0">
                <a:solidFill>
                  <a:schemeClr val="tx1"/>
                </a:solidFill>
                <a:effectLst/>
                <a:latin typeface="+mn-lt"/>
              </a:rPr>
              <a:t> de </a:t>
            </a:r>
            <a:r>
              <a:rPr lang="en-GB" sz="1200" b="0" i="0" dirty="0" err="1">
                <a:solidFill>
                  <a:schemeClr val="tx1"/>
                </a:solidFill>
                <a:effectLst/>
                <a:latin typeface="+mn-lt"/>
              </a:rPr>
              <a:t>afișare</a:t>
            </a:r>
            <a:r>
              <a:rPr lang="en-GB" sz="1200" b="0" i="0" dirty="0">
                <a:solidFill>
                  <a:schemeClr val="tx1"/>
                </a:solidFill>
                <a:effectLst/>
                <a:latin typeface="+mn-lt"/>
              </a:rPr>
              <a:t> </a:t>
            </a:r>
            <a:r>
              <a:rPr lang="en-GB" sz="1200" b="0" i="0" dirty="0" err="1">
                <a:solidFill>
                  <a:schemeClr val="tx1"/>
                </a:solidFill>
                <a:effectLst/>
                <a:latin typeface="+mn-lt"/>
              </a:rPr>
              <a:t>pentru</a:t>
            </a:r>
            <a:r>
              <a:rPr lang="en-GB" sz="1200" b="0" i="0" dirty="0">
                <a:solidFill>
                  <a:schemeClr val="tx1"/>
                </a:solidFill>
                <a:effectLst/>
                <a:latin typeface="+mn-lt"/>
              </a:rPr>
              <a:t> </a:t>
            </a:r>
            <a:r>
              <a:rPr lang="en-GB" sz="1200" b="0" i="0" dirty="0" err="1">
                <a:solidFill>
                  <a:schemeClr val="tx1"/>
                </a:solidFill>
                <a:effectLst/>
                <a:latin typeface="+mn-lt"/>
              </a:rPr>
              <a:t>fiecare</a:t>
            </a:r>
            <a:r>
              <a:rPr lang="en-GB" sz="1200" b="0" i="0" dirty="0">
                <a:solidFill>
                  <a:schemeClr val="tx1"/>
                </a:solidFill>
                <a:effectLst/>
                <a:latin typeface="+mn-lt"/>
              </a:rPr>
              <a:t> zi a </a:t>
            </a:r>
            <a:r>
              <a:rPr lang="en-GB" sz="1200" b="0" i="0" dirty="0" err="1">
                <a:solidFill>
                  <a:schemeClr val="tx1"/>
                </a:solidFill>
                <a:effectLst/>
                <a:latin typeface="+mn-lt"/>
              </a:rPr>
              <a:t>creației</a:t>
            </a:r>
            <a:r>
              <a:rPr lang="en-GB" sz="1200" b="0" i="0" dirty="0">
                <a:solidFill>
                  <a:schemeClr val="tx1"/>
                </a:solidFill>
                <a:effectLst/>
                <a:latin typeface="+mn-lt"/>
              </a:rPr>
              <a:t>, care </a:t>
            </a:r>
            <a:r>
              <a:rPr lang="en-GB" sz="1200" b="0" i="0" dirty="0" err="1">
                <a:solidFill>
                  <a:schemeClr val="tx1"/>
                </a:solidFill>
                <a:effectLst/>
                <a:latin typeface="+mn-lt"/>
              </a:rPr>
              <a:t>poate</a:t>
            </a:r>
            <a:r>
              <a:rPr lang="en-GB" sz="1200" b="0" i="0" dirty="0">
                <a:solidFill>
                  <a:schemeClr val="tx1"/>
                </a:solidFill>
                <a:effectLst/>
                <a:latin typeface="+mn-lt"/>
              </a:rPr>
              <a:t> fi </a:t>
            </a:r>
            <a:r>
              <a:rPr lang="en-GB" sz="1200" b="0" i="0" dirty="0" err="1">
                <a:solidFill>
                  <a:schemeClr val="tx1"/>
                </a:solidFill>
                <a:effectLst/>
                <a:latin typeface="+mn-lt"/>
              </a:rPr>
              <a:t>folosită</a:t>
            </a:r>
            <a:r>
              <a:rPr lang="en-GB" sz="1200" b="0" i="0" dirty="0">
                <a:solidFill>
                  <a:schemeClr val="tx1"/>
                </a:solidFill>
                <a:effectLst/>
                <a:latin typeface="+mn-lt"/>
              </a:rPr>
              <a:t> </a:t>
            </a:r>
            <a:r>
              <a:rPr lang="en-GB" sz="1200" b="0" i="0" dirty="0" err="1">
                <a:solidFill>
                  <a:schemeClr val="tx1"/>
                </a:solidFill>
                <a:effectLst/>
                <a:latin typeface="+mn-lt"/>
              </a:rPr>
              <a:t>în</a:t>
            </a:r>
            <a:r>
              <a:rPr lang="en-GB" sz="1200" b="0" i="0" dirty="0">
                <a:solidFill>
                  <a:schemeClr val="tx1"/>
                </a:solidFill>
                <a:effectLst/>
                <a:latin typeface="+mn-lt"/>
              </a:rPr>
              <a:t> loc de </a:t>
            </a:r>
            <a:r>
              <a:rPr lang="en-GB" sz="1200" b="0" i="0" dirty="0" err="1">
                <a:solidFill>
                  <a:schemeClr val="tx1"/>
                </a:solidFill>
                <a:effectLst/>
                <a:latin typeface="+mn-lt"/>
              </a:rPr>
              <a:t>numărul</a:t>
            </a:r>
            <a:r>
              <a:rPr lang="en-GB" sz="1200" b="0" i="0" dirty="0">
                <a:solidFill>
                  <a:schemeClr val="tx1"/>
                </a:solidFill>
                <a:effectLst/>
                <a:latin typeface="+mn-lt"/>
              </a:rPr>
              <a:t> 3D. </a:t>
            </a:r>
            <a:r>
              <a:rPr lang="en-GB" sz="1200" b="0" i="0" dirty="0" err="1">
                <a:solidFill>
                  <a:schemeClr val="tx1"/>
                </a:solidFill>
                <a:effectLst/>
                <a:latin typeface="+mn-lt"/>
              </a:rPr>
              <a:t>Stabilește</a:t>
            </a:r>
            <a:r>
              <a:rPr lang="en-GB" sz="1200" b="0" i="0" dirty="0">
                <a:solidFill>
                  <a:schemeClr val="tx1"/>
                </a:solidFill>
                <a:effectLst/>
                <a:latin typeface="+mn-lt"/>
              </a:rPr>
              <a:t> un termen </a:t>
            </a:r>
            <a:r>
              <a:rPr lang="en-GB" sz="1200" b="0" i="0" dirty="0" err="1">
                <a:solidFill>
                  <a:schemeClr val="tx1"/>
                </a:solidFill>
                <a:effectLst/>
                <a:latin typeface="+mn-lt"/>
              </a:rPr>
              <a:t>limită</a:t>
            </a:r>
            <a:r>
              <a:rPr lang="en-GB" sz="1200" b="0" i="0" dirty="0">
                <a:solidFill>
                  <a:schemeClr val="tx1"/>
                </a:solidFill>
                <a:effectLst/>
                <a:latin typeface="+mn-lt"/>
              </a:rPr>
              <a:t>. </a:t>
            </a:r>
            <a:r>
              <a:rPr lang="en-GB" sz="1200" b="0" i="0" dirty="0" err="1">
                <a:solidFill>
                  <a:schemeClr val="tx1"/>
                </a:solidFill>
                <a:effectLst/>
                <a:latin typeface="+mn-lt"/>
              </a:rPr>
              <a:t>Când</a:t>
            </a:r>
            <a:r>
              <a:rPr lang="en-GB" sz="1200" b="0" i="0" dirty="0">
                <a:solidFill>
                  <a:schemeClr val="tx1"/>
                </a:solidFill>
                <a:effectLst/>
                <a:latin typeface="+mn-lt"/>
              </a:rPr>
              <a:t> sunt </a:t>
            </a:r>
            <a:r>
              <a:rPr lang="en-GB" sz="1200" b="0" i="0" dirty="0" err="1">
                <a:solidFill>
                  <a:schemeClr val="tx1"/>
                </a:solidFill>
                <a:effectLst/>
                <a:latin typeface="+mn-lt"/>
              </a:rPr>
              <a:t>gata</a:t>
            </a:r>
            <a:r>
              <a:rPr lang="en-GB" sz="1200" b="0" i="0" dirty="0">
                <a:solidFill>
                  <a:schemeClr val="tx1"/>
                </a:solidFill>
                <a:effectLst/>
                <a:latin typeface="+mn-lt"/>
              </a:rPr>
              <a:t>, </a:t>
            </a:r>
            <a:r>
              <a:rPr lang="en-GB" sz="1200" b="0" i="0" dirty="0" err="1">
                <a:solidFill>
                  <a:schemeClr val="tx1"/>
                </a:solidFill>
                <a:effectLst/>
                <a:latin typeface="+mn-lt"/>
              </a:rPr>
              <a:t>numerele</a:t>
            </a:r>
            <a:r>
              <a:rPr lang="en-GB" sz="1200" b="0" i="0" dirty="0">
                <a:solidFill>
                  <a:schemeClr val="tx1"/>
                </a:solidFill>
                <a:effectLst/>
                <a:latin typeface="+mn-lt"/>
              </a:rPr>
              <a:t> pot fi </a:t>
            </a:r>
            <a:r>
              <a:rPr lang="en-GB" sz="1200" b="0" i="0" dirty="0" err="1">
                <a:solidFill>
                  <a:schemeClr val="tx1"/>
                </a:solidFill>
                <a:effectLst/>
                <a:latin typeface="+mn-lt"/>
              </a:rPr>
              <a:t>expuse</a:t>
            </a:r>
            <a:r>
              <a:rPr lang="en-GB" sz="1200" b="0" i="0" dirty="0">
                <a:solidFill>
                  <a:schemeClr val="tx1"/>
                </a:solidFill>
                <a:effectLst/>
                <a:latin typeface="+mn-lt"/>
              </a:rPr>
              <a:t>, </a:t>
            </a:r>
            <a:r>
              <a:rPr lang="en-GB" sz="1200" b="0" i="0" dirty="0" err="1">
                <a:solidFill>
                  <a:schemeClr val="tx1"/>
                </a:solidFill>
                <a:effectLst/>
                <a:latin typeface="+mn-lt"/>
              </a:rPr>
              <a:t>iar</a:t>
            </a:r>
            <a:r>
              <a:rPr lang="en-GB" sz="1200" b="0" i="0" dirty="0">
                <a:solidFill>
                  <a:schemeClr val="tx1"/>
                </a:solidFill>
                <a:effectLst/>
                <a:latin typeface="+mn-lt"/>
              </a:rPr>
              <a:t> </a:t>
            </a:r>
            <a:r>
              <a:rPr lang="en-GB" sz="1200" b="0" i="0" dirty="0" err="1">
                <a:solidFill>
                  <a:schemeClr val="tx1"/>
                </a:solidFill>
                <a:effectLst/>
                <a:latin typeface="+mn-lt"/>
              </a:rPr>
              <a:t>povestea</a:t>
            </a:r>
            <a:r>
              <a:rPr lang="en-GB" sz="1200" b="0" i="0" dirty="0">
                <a:solidFill>
                  <a:schemeClr val="tx1"/>
                </a:solidFill>
                <a:effectLst/>
                <a:latin typeface="+mn-lt"/>
              </a:rPr>
              <a:t> </a:t>
            </a:r>
            <a:r>
              <a:rPr lang="en-GB" sz="1200" b="0" i="0" dirty="0" err="1">
                <a:solidFill>
                  <a:schemeClr val="tx1"/>
                </a:solidFill>
                <a:effectLst/>
                <a:latin typeface="+mn-lt"/>
              </a:rPr>
              <a:t>creației</a:t>
            </a:r>
            <a:r>
              <a:rPr lang="en-GB" sz="1200" b="0" i="0" dirty="0">
                <a:solidFill>
                  <a:schemeClr val="tx1"/>
                </a:solidFill>
                <a:effectLst/>
                <a:latin typeface="+mn-lt"/>
              </a:rPr>
              <a:t> </a:t>
            </a:r>
            <a:r>
              <a:rPr lang="en-GB" sz="1200" b="0" i="0" dirty="0" err="1">
                <a:solidFill>
                  <a:schemeClr val="tx1"/>
                </a:solidFill>
                <a:effectLst/>
                <a:latin typeface="+mn-lt"/>
              </a:rPr>
              <a:t>poate</a:t>
            </a:r>
            <a:r>
              <a:rPr lang="en-GB" sz="1200" b="0" i="0" dirty="0">
                <a:solidFill>
                  <a:schemeClr val="tx1"/>
                </a:solidFill>
                <a:effectLst/>
                <a:latin typeface="+mn-lt"/>
              </a:rPr>
              <a:t> fi </a:t>
            </a:r>
            <a:r>
              <a:rPr lang="en-GB" sz="1200" b="0" i="0" dirty="0" err="1">
                <a:solidFill>
                  <a:schemeClr val="tx1"/>
                </a:solidFill>
                <a:effectLst/>
                <a:latin typeface="+mn-lt"/>
              </a:rPr>
              <a:t>citită</a:t>
            </a:r>
            <a:r>
              <a:rPr lang="en-GB" sz="1200" b="0" i="0" dirty="0">
                <a:solidFill>
                  <a:schemeClr val="tx1"/>
                </a:solidFill>
                <a:effectLst/>
                <a:latin typeface="+mn-lt"/>
              </a:rPr>
              <a:t> din </a:t>
            </a:r>
            <a:r>
              <a:rPr lang="en-GB" sz="1200" b="0" i="0" dirty="0" err="1">
                <a:solidFill>
                  <a:schemeClr val="tx1"/>
                </a:solidFill>
                <a:effectLst/>
                <a:latin typeface="+mn-lt"/>
              </a:rPr>
              <a:t>Biblie</a:t>
            </a:r>
            <a:r>
              <a:rPr lang="en-GB" sz="1200" b="0" i="0" dirty="0">
                <a:solidFill>
                  <a:schemeClr val="tx1"/>
                </a:solidFill>
                <a:effectLst/>
                <a:latin typeface="+mn-lt"/>
              </a:rPr>
              <a:t>.</a:t>
            </a:r>
            <a:endParaRPr sz="1200" dirty="0">
              <a:solidFill>
                <a:schemeClr val="tx1"/>
              </a:solidFill>
              <a:latin typeface="+mn-lt"/>
            </a:endParaRPr>
          </a:p>
        </p:txBody>
      </p:sp>
      <p:sp>
        <p:nvSpPr>
          <p:cNvPr id="204" name="Google Shape;204;p5"/>
          <p:cNvSpPr txBox="1"/>
          <p:nvPr/>
        </p:nvSpPr>
        <p:spPr>
          <a:xfrm>
            <a:off x="1275087" y="6728696"/>
            <a:ext cx="2945848" cy="701731"/>
          </a:xfrm>
          <a:prstGeom prst="rect">
            <a:avLst/>
          </a:prstGeom>
          <a:noFill/>
          <a:ln>
            <a:noFill/>
          </a:ln>
        </p:spPr>
        <p:txBody>
          <a:bodyPr spcFirstLastPara="1" wrap="square" lIns="0" tIns="0" rIns="0" bIns="0" anchor="t" anchorCtr="0">
            <a:spAutoFit/>
          </a:bodyPr>
          <a:lstStyle/>
          <a:p>
            <a:pPr marL="0" marR="0" lvl="0" indent="0" algn="ctr" rtl="0">
              <a:lnSpc>
                <a:spcPct val="114002"/>
              </a:lnSpc>
              <a:spcBef>
                <a:spcPts val="0"/>
              </a:spcBef>
              <a:spcAft>
                <a:spcPts val="0"/>
              </a:spcAft>
              <a:buNone/>
            </a:pPr>
            <a:r>
              <a:rPr lang="en-GB" sz="2000" b="0" i="0" dirty="0" smtClean="0">
                <a:solidFill>
                  <a:srgbClr val="121512"/>
                </a:solidFill>
                <a:effectLst/>
                <a:latin typeface="+mn-lt"/>
              </a:rPr>
              <a:t>SĂRBĂTOARE</a:t>
            </a:r>
            <a:r>
              <a:rPr lang="ro-RO" sz="2000" b="0" i="0" dirty="0" smtClean="0">
                <a:solidFill>
                  <a:srgbClr val="121512"/>
                </a:solidFill>
                <a:effectLst/>
                <a:latin typeface="+mn-lt"/>
              </a:rPr>
              <a:t>A</a:t>
            </a:r>
            <a:r>
              <a:rPr lang="en-GB" sz="2000" b="0" i="0" dirty="0" smtClean="0">
                <a:solidFill>
                  <a:srgbClr val="121512"/>
                </a:solidFill>
                <a:effectLst/>
                <a:latin typeface="+mn-lt"/>
              </a:rPr>
              <a:t> </a:t>
            </a:r>
            <a:r>
              <a:rPr lang="en-GB" sz="2000" b="0" i="0" dirty="0">
                <a:solidFill>
                  <a:srgbClr val="121512"/>
                </a:solidFill>
                <a:effectLst/>
                <a:latin typeface="+mn-lt"/>
              </a:rPr>
              <a:t>CREAȚIEI</a:t>
            </a:r>
            <a:endParaRPr sz="2000" dirty="0">
              <a:latin typeface="+mn-lt"/>
            </a:endParaRPr>
          </a:p>
        </p:txBody>
      </p:sp>
      <p:sp>
        <p:nvSpPr>
          <p:cNvPr id="205" name="Google Shape;205;p5"/>
          <p:cNvSpPr txBox="1"/>
          <p:nvPr/>
        </p:nvSpPr>
        <p:spPr>
          <a:xfrm>
            <a:off x="4347734" y="6948056"/>
            <a:ext cx="2906273" cy="2503762"/>
          </a:xfrm>
          <a:prstGeom prst="rect">
            <a:avLst/>
          </a:prstGeom>
          <a:noFill/>
          <a:ln>
            <a:noFill/>
          </a:ln>
        </p:spPr>
        <p:txBody>
          <a:bodyPr spcFirstLastPara="1" wrap="square" lIns="0" tIns="0" rIns="0" bIns="0" anchor="t" anchorCtr="0">
            <a:spAutoFit/>
          </a:bodyPr>
          <a:lstStyle/>
          <a:p>
            <a:pPr lvl="0" algn="just">
              <a:lnSpc>
                <a:spcPct val="112916"/>
              </a:lnSpc>
            </a:pPr>
            <a:r>
              <a:rPr lang="vi-VN" sz="1200" b="1" dirty="0" smtClean="0"/>
              <a:t>Încercați să încheiați această Sărbătoare a Creației cu o </a:t>
            </a:r>
            <a:r>
              <a:rPr lang="vi-VN" sz="1200" b="1" dirty="0" smtClean="0"/>
              <a:t>masă</a:t>
            </a:r>
            <a:r>
              <a:rPr lang="ro-RO" sz="1200" b="1" dirty="0" smtClean="0"/>
              <a:t> de părtășie</a:t>
            </a:r>
            <a:r>
              <a:rPr lang="vi-VN" sz="1200" b="1" dirty="0" smtClean="0"/>
              <a:t>, </a:t>
            </a:r>
            <a:r>
              <a:rPr lang="vi-VN" sz="1200" b="1" dirty="0" smtClean="0"/>
              <a:t>ca familie a bisericii. Mesele simple cu legume și fructe, alături de apă proaspătă din abundență, vor sublinia bogăția creației lui Dumnezeu. Această masă comună poate, de asemenea, să evidențieze bucuria și frumusețea momentului în care vom putea mânca împreună și ne vom bucura de prezența lui Isus în noua lume creată.</a:t>
            </a:r>
            <a:endParaRPr b="1" dirty="0"/>
          </a:p>
        </p:txBody>
      </p:sp>
      <p:sp>
        <p:nvSpPr>
          <p:cNvPr id="206" name="Google Shape;206;p5"/>
          <p:cNvSpPr txBox="1"/>
          <p:nvPr/>
        </p:nvSpPr>
        <p:spPr>
          <a:xfrm>
            <a:off x="1204124" y="3283780"/>
            <a:ext cx="2398751" cy="803297"/>
          </a:xfrm>
          <a:prstGeom prst="rect">
            <a:avLst/>
          </a:prstGeom>
          <a:noFill/>
          <a:ln>
            <a:noFill/>
          </a:ln>
        </p:spPr>
        <p:txBody>
          <a:bodyPr spcFirstLastPara="1" wrap="square" lIns="0" tIns="0" rIns="0" bIns="0" anchor="t" anchorCtr="0">
            <a:spAutoFit/>
          </a:bodyPr>
          <a:lstStyle/>
          <a:p>
            <a:pPr marL="0" marR="0" lvl="0" indent="0" algn="l" rtl="0">
              <a:lnSpc>
                <a:spcPct val="145000"/>
              </a:lnSpc>
              <a:spcBef>
                <a:spcPts val="0"/>
              </a:spcBef>
              <a:spcAft>
                <a:spcPts val="0"/>
              </a:spcAft>
              <a:buNone/>
            </a:pPr>
            <a:r>
              <a:rPr lang="en-GB" sz="1200" b="0" i="0" dirty="0" err="1">
                <a:solidFill>
                  <a:schemeClr val="tx1"/>
                </a:solidFill>
                <a:effectLst/>
                <a:latin typeface="+mn-lt"/>
              </a:rPr>
              <a:t>Floare</a:t>
            </a:r>
            <a:r>
              <a:rPr lang="en-GB" sz="1200" b="0" i="0" dirty="0">
                <a:solidFill>
                  <a:schemeClr val="tx1"/>
                </a:solidFill>
                <a:effectLst/>
                <a:latin typeface="+mn-lt"/>
              </a:rPr>
              <a:t> Origami</a:t>
            </a:r>
            <a:r>
              <a:rPr lang="en-GB" sz="1200" dirty="0">
                <a:solidFill>
                  <a:schemeClr val="tx1"/>
                </a:solidFill>
                <a:latin typeface="+mn-lt"/>
              </a:rPr>
              <a:t/>
            </a:r>
            <a:br>
              <a:rPr lang="en-GB" sz="1200" dirty="0">
                <a:solidFill>
                  <a:schemeClr val="tx1"/>
                </a:solidFill>
                <a:latin typeface="+mn-lt"/>
              </a:rPr>
            </a:br>
            <a:r>
              <a:rPr lang="en-GB" sz="1200" b="0" i="0" dirty="0" err="1">
                <a:solidFill>
                  <a:schemeClr val="tx1"/>
                </a:solidFill>
                <a:effectLst/>
                <a:latin typeface="+mn-lt"/>
              </a:rPr>
              <a:t>Lalea</a:t>
            </a:r>
            <a:r>
              <a:rPr lang="en-GB" sz="1200" b="0" i="0" dirty="0">
                <a:solidFill>
                  <a:schemeClr val="tx1"/>
                </a:solidFill>
                <a:effectLst/>
                <a:latin typeface="+mn-lt"/>
              </a:rPr>
              <a:t> (</a:t>
            </a:r>
            <a:r>
              <a:rPr lang="en-GB" sz="1200" b="0" i="0" dirty="0" err="1">
                <a:solidFill>
                  <a:schemeClr val="tx1"/>
                </a:solidFill>
                <a:effectLst/>
                <a:latin typeface="+mn-lt"/>
              </a:rPr>
              <a:t>Ușor</a:t>
            </a:r>
            <a:r>
              <a:rPr lang="en-GB" sz="1200" b="0" i="0" dirty="0">
                <a:solidFill>
                  <a:schemeClr val="tx1"/>
                </a:solidFill>
                <a:effectLst/>
                <a:latin typeface="+mn-lt"/>
              </a:rPr>
              <a:t>)</a:t>
            </a:r>
            <a:r>
              <a:rPr lang="en-GB" sz="1200" dirty="0">
                <a:solidFill>
                  <a:schemeClr val="tx1"/>
                </a:solidFill>
                <a:latin typeface="+mn-lt"/>
              </a:rPr>
              <a:t/>
            </a:r>
            <a:br>
              <a:rPr lang="en-GB" sz="1200" dirty="0">
                <a:solidFill>
                  <a:schemeClr val="tx1"/>
                </a:solidFill>
                <a:latin typeface="+mn-lt"/>
              </a:rPr>
            </a:br>
            <a:r>
              <a:rPr lang="en-GB" sz="1200" b="0" i="0" dirty="0" err="1">
                <a:solidFill>
                  <a:schemeClr val="tx1"/>
                </a:solidFill>
                <a:effectLst/>
                <a:latin typeface="+mn-lt"/>
              </a:rPr>
              <a:t>Floare</a:t>
            </a:r>
            <a:r>
              <a:rPr lang="en-GB" sz="1200" b="0" i="0" dirty="0">
                <a:solidFill>
                  <a:schemeClr val="tx1"/>
                </a:solidFill>
                <a:effectLst/>
                <a:latin typeface="+mn-lt"/>
              </a:rPr>
              <a:t> </a:t>
            </a:r>
            <a:r>
              <a:rPr lang="en-GB" sz="1200" b="0" i="0" dirty="0" err="1">
                <a:solidFill>
                  <a:schemeClr val="tx1"/>
                </a:solidFill>
                <a:effectLst/>
                <a:latin typeface="+mn-lt"/>
              </a:rPr>
              <a:t>Kusudama</a:t>
            </a:r>
            <a:r>
              <a:rPr lang="en-GB" sz="1200" b="0" i="0" dirty="0">
                <a:solidFill>
                  <a:schemeClr val="tx1"/>
                </a:solidFill>
                <a:effectLst/>
                <a:latin typeface="+mn-lt"/>
              </a:rPr>
              <a:t> (</a:t>
            </a:r>
            <a:r>
              <a:rPr lang="en-GB" sz="1200" b="0" i="0" dirty="0" err="1">
                <a:solidFill>
                  <a:schemeClr val="tx1"/>
                </a:solidFill>
                <a:effectLst/>
                <a:latin typeface="+mn-lt"/>
              </a:rPr>
              <a:t>Necesită</a:t>
            </a:r>
            <a:r>
              <a:rPr lang="en-GB" sz="1200" b="0" i="0" dirty="0">
                <a:solidFill>
                  <a:schemeClr val="tx1"/>
                </a:solidFill>
                <a:effectLst/>
                <a:latin typeface="+mn-lt"/>
              </a:rPr>
              <a:t> </a:t>
            </a:r>
            <a:r>
              <a:rPr lang="en-GB" sz="1200" b="0" i="0" dirty="0" err="1">
                <a:solidFill>
                  <a:schemeClr val="tx1"/>
                </a:solidFill>
                <a:effectLst/>
                <a:latin typeface="+mn-lt"/>
              </a:rPr>
              <a:t>lipici</a:t>
            </a:r>
            <a:r>
              <a:rPr lang="en-GB" sz="1200" b="0" i="0" dirty="0">
                <a:solidFill>
                  <a:schemeClr val="tx1"/>
                </a:solidFill>
                <a:effectLst/>
                <a:latin typeface="+mn-lt"/>
              </a:rPr>
              <a:t>)</a:t>
            </a:r>
            <a:endParaRPr sz="1200" dirty="0">
              <a:solidFill>
                <a:schemeClr val="tx1"/>
              </a:solidFill>
              <a:latin typeface="+mn-lt"/>
            </a:endParaRPr>
          </a:p>
        </p:txBody>
      </p:sp>
      <p:sp>
        <p:nvSpPr>
          <p:cNvPr id="207" name="Google Shape;207;p5"/>
          <p:cNvSpPr txBox="1"/>
          <p:nvPr/>
        </p:nvSpPr>
        <p:spPr>
          <a:xfrm>
            <a:off x="3851223" y="3283780"/>
            <a:ext cx="2398751" cy="803297"/>
          </a:xfrm>
          <a:prstGeom prst="rect">
            <a:avLst/>
          </a:prstGeom>
          <a:noFill/>
          <a:ln>
            <a:noFill/>
          </a:ln>
        </p:spPr>
        <p:txBody>
          <a:bodyPr spcFirstLastPara="1" wrap="square" lIns="0" tIns="0" rIns="0" bIns="0" anchor="t" anchorCtr="0">
            <a:spAutoFit/>
          </a:bodyPr>
          <a:lstStyle/>
          <a:p>
            <a:pPr marL="0" marR="0" lvl="0" indent="0" algn="l" rtl="0">
              <a:lnSpc>
                <a:spcPct val="145000"/>
              </a:lnSpc>
              <a:spcBef>
                <a:spcPts val="0"/>
              </a:spcBef>
              <a:spcAft>
                <a:spcPts val="0"/>
              </a:spcAft>
              <a:buNone/>
            </a:pPr>
            <a:r>
              <a:rPr lang="en-GB" sz="1200" b="0" i="0" dirty="0" err="1">
                <a:solidFill>
                  <a:srgbClr val="121512"/>
                </a:solidFill>
                <a:effectLst/>
                <a:latin typeface="+mn-lt"/>
              </a:rPr>
              <a:t>Pasăre</a:t>
            </a:r>
            <a:r>
              <a:rPr lang="en-GB" sz="1200" b="0" i="0" dirty="0">
                <a:solidFill>
                  <a:srgbClr val="121512"/>
                </a:solidFill>
                <a:effectLst/>
                <a:latin typeface="+mn-lt"/>
              </a:rPr>
              <a:t> Origami</a:t>
            </a:r>
            <a:r>
              <a:rPr lang="en-GB" sz="1200" dirty="0">
                <a:latin typeface="+mn-lt"/>
              </a:rPr>
              <a:t/>
            </a:r>
            <a:br>
              <a:rPr lang="en-GB" sz="1200" dirty="0">
                <a:latin typeface="+mn-lt"/>
              </a:rPr>
            </a:br>
            <a:r>
              <a:rPr lang="en-GB" sz="1200" b="0" i="0" dirty="0" err="1">
                <a:solidFill>
                  <a:srgbClr val="121512"/>
                </a:solidFill>
                <a:effectLst/>
                <a:latin typeface="+mn-lt"/>
              </a:rPr>
              <a:t>Cocor</a:t>
            </a:r>
            <a:r>
              <a:rPr lang="en-GB" sz="1200" dirty="0">
                <a:latin typeface="+mn-lt"/>
              </a:rPr>
              <a:t/>
            </a:r>
            <a:br>
              <a:rPr lang="en-GB" sz="1200" dirty="0">
                <a:latin typeface="+mn-lt"/>
              </a:rPr>
            </a:br>
            <a:r>
              <a:rPr lang="en-GB" sz="1200" b="0" i="0" dirty="0">
                <a:solidFill>
                  <a:srgbClr val="121512"/>
                </a:solidFill>
                <a:effectLst/>
                <a:latin typeface="+mn-lt"/>
              </a:rPr>
              <a:t>(</a:t>
            </a:r>
            <a:r>
              <a:rPr lang="en-GB" sz="1200" b="0" i="0" dirty="0" err="1">
                <a:solidFill>
                  <a:srgbClr val="121512"/>
                </a:solidFill>
                <a:effectLst/>
                <a:latin typeface="+mn-lt"/>
              </a:rPr>
              <a:t>Ușor</a:t>
            </a:r>
            <a:r>
              <a:rPr lang="en-GB" sz="1200" b="0" i="0" dirty="0">
                <a:solidFill>
                  <a:srgbClr val="121512"/>
                </a:solidFill>
                <a:effectLst/>
                <a:latin typeface="+mn-lt"/>
              </a:rPr>
              <a:t>)</a:t>
            </a:r>
            <a:endParaRPr sz="1200" dirty="0">
              <a:latin typeface="+mn-lt"/>
            </a:endParaRPr>
          </a:p>
        </p:txBody>
      </p:sp>
      <p:sp>
        <p:nvSpPr>
          <p:cNvPr id="208" name="Google Shape;208;p5"/>
          <p:cNvSpPr txBox="1"/>
          <p:nvPr/>
        </p:nvSpPr>
        <p:spPr>
          <a:xfrm>
            <a:off x="1186424" y="4113058"/>
            <a:ext cx="2398751" cy="803297"/>
          </a:xfrm>
          <a:prstGeom prst="rect">
            <a:avLst/>
          </a:prstGeom>
          <a:noFill/>
          <a:ln>
            <a:noFill/>
          </a:ln>
        </p:spPr>
        <p:txBody>
          <a:bodyPr spcFirstLastPara="1" wrap="square" lIns="0" tIns="0" rIns="0" bIns="0" anchor="t" anchorCtr="0">
            <a:spAutoFit/>
          </a:bodyPr>
          <a:lstStyle/>
          <a:p>
            <a:pPr marL="0" marR="0" lvl="0" indent="0" algn="l" rtl="0">
              <a:lnSpc>
                <a:spcPct val="145000"/>
              </a:lnSpc>
              <a:spcBef>
                <a:spcPts val="0"/>
              </a:spcBef>
              <a:spcAft>
                <a:spcPts val="0"/>
              </a:spcAft>
              <a:buNone/>
            </a:pPr>
            <a:r>
              <a:rPr lang="en-GB" sz="1200" b="0" i="0" dirty="0" err="1">
                <a:solidFill>
                  <a:schemeClr val="tx1"/>
                </a:solidFill>
                <a:effectLst/>
                <a:latin typeface="+mn-lt"/>
              </a:rPr>
              <a:t>Pește</a:t>
            </a:r>
            <a:r>
              <a:rPr lang="en-GB" sz="1200" b="0" i="0" dirty="0">
                <a:solidFill>
                  <a:schemeClr val="tx1"/>
                </a:solidFill>
                <a:effectLst/>
                <a:latin typeface="+mn-lt"/>
              </a:rPr>
              <a:t> Origami</a:t>
            </a:r>
            <a:r>
              <a:rPr lang="en-GB" sz="1200" dirty="0">
                <a:solidFill>
                  <a:schemeClr val="tx1"/>
                </a:solidFill>
                <a:latin typeface="+mn-lt"/>
              </a:rPr>
              <a:t/>
            </a:r>
            <a:br>
              <a:rPr lang="en-GB" sz="1200" dirty="0">
                <a:solidFill>
                  <a:schemeClr val="tx1"/>
                </a:solidFill>
                <a:latin typeface="+mn-lt"/>
              </a:rPr>
            </a:br>
            <a:r>
              <a:rPr lang="en-GB" sz="1200" b="0" i="0" dirty="0" err="1">
                <a:solidFill>
                  <a:schemeClr val="tx1"/>
                </a:solidFill>
                <a:effectLst/>
                <a:latin typeface="+mn-lt"/>
              </a:rPr>
              <a:t>Balena</a:t>
            </a:r>
            <a:r>
              <a:rPr lang="en-GB" sz="1200" b="0" i="0" dirty="0">
                <a:solidFill>
                  <a:schemeClr val="tx1"/>
                </a:solidFill>
                <a:effectLst/>
                <a:latin typeface="+mn-lt"/>
              </a:rPr>
              <a:t> (</a:t>
            </a:r>
            <a:r>
              <a:rPr lang="en-GB" sz="1200" b="0" i="0" dirty="0" err="1">
                <a:solidFill>
                  <a:schemeClr val="tx1"/>
                </a:solidFill>
                <a:effectLst/>
                <a:latin typeface="+mn-lt"/>
              </a:rPr>
              <a:t>Ușor</a:t>
            </a:r>
            <a:r>
              <a:rPr lang="en-GB" sz="1200" b="0" i="0" dirty="0">
                <a:solidFill>
                  <a:schemeClr val="tx1"/>
                </a:solidFill>
                <a:effectLst/>
                <a:latin typeface="+mn-lt"/>
              </a:rPr>
              <a:t>)</a:t>
            </a:r>
            <a:r>
              <a:rPr lang="en-GB" sz="1200" dirty="0">
                <a:solidFill>
                  <a:schemeClr val="tx1"/>
                </a:solidFill>
                <a:latin typeface="+mn-lt"/>
              </a:rPr>
              <a:t/>
            </a:r>
            <a:br>
              <a:rPr lang="en-GB" sz="1200" dirty="0">
                <a:solidFill>
                  <a:schemeClr val="tx1"/>
                </a:solidFill>
                <a:latin typeface="+mn-lt"/>
              </a:rPr>
            </a:br>
            <a:r>
              <a:rPr lang="en-GB" sz="1200" b="0" i="0" dirty="0" err="1">
                <a:solidFill>
                  <a:schemeClr val="tx1"/>
                </a:solidFill>
                <a:effectLst/>
                <a:latin typeface="+mn-lt"/>
              </a:rPr>
              <a:t>Pește</a:t>
            </a:r>
            <a:r>
              <a:rPr lang="en-GB" sz="1200" b="0" i="0" dirty="0">
                <a:solidFill>
                  <a:schemeClr val="tx1"/>
                </a:solidFill>
                <a:effectLst/>
                <a:latin typeface="+mn-lt"/>
              </a:rPr>
              <a:t> 3D</a:t>
            </a:r>
            <a:endParaRPr sz="1200" dirty="0">
              <a:solidFill>
                <a:schemeClr val="tx1"/>
              </a:solidFill>
              <a:latin typeface="+mn-lt"/>
            </a:endParaRPr>
          </a:p>
        </p:txBody>
      </p:sp>
      <p:sp>
        <p:nvSpPr>
          <p:cNvPr id="209" name="Google Shape;209;p5"/>
          <p:cNvSpPr txBox="1"/>
          <p:nvPr/>
        </p:nvSpPr>
        <p:spPr>
          <a:xfrm>
            <a:off x="3851223" y="4158706"/>
            <a:ext cx="2398751" cy="803297"/>
          </a:xfrm>
          <a:prstGeom prst="rect">
            <a:avLst/>
          </a:prstGeom>
          <a:noFill/>
          <a:ln>
            <a:noFill/>
          </a:ln>
        </p:spPr>
        <p:txBody>
          <a:bodyPr spcFirstLastPara="1" wrap="square" lIns="0" tIns="0" rIns="0" bIns="0" anchor="t" anchorCtr="0">
            <a:spAutoFit/>
          </a:bodyPr>
          <a:lstStyle/>
          <a:p>
            <a:pPr marL="0" marR="0" lvl="0" indent="0" algn="l" rtl="0">
              <a:lnSpc>
                <a:spcPct val="145000"/>
              </a:lnSpc>
              <a:spcBef>
                <a:spcPts val="0"/>
              </a:spcBef>
              <a:spcAft>
                <a:spcPts val="0"/>
              </a:spcAft>
              <a:buNone/>
            </a:pPr>
            <a:r>
              <a:rPr lang="en-GB" sz="1200" b="0" i="0" dirty="0">
                <a:solidFill>
                  <a:srgbClr val="121512"/>
                </a:solidFill>
                <a:effectLst/>
                <a:latin typeface="+mn-lt"/>
              </a:rPr>
              <a:t>Animal Origami</a:t>
            </a:r>
            <a:r>
              <a:rPr lang="en-GB" sz="1200" dirty="0">
                <a:latin typeface="+mn-lt"/>
              </a:rPr>
              <a:t/>
            </a:r>
            <a:br>
              <a:rPr lang="en-GB" sz="1200" dirty="0">
                <a:latin typeface="+mn-lt"/>
              </a:rPr>
            </a:br>
            <a:r>
              <a:rPr lang="en-GB" sz="1200" b="0" i="0" dirty="0" err="1">
                <a:solidFill>
                  <a:srgbClr val="121512"/>
                </a:solidFill>
                <a:effectLst/>
                <a:latin typeface="+mn-lt"/>
              </a:rPr>
              <a:t>Iepuraș</a:t>
            </a:r>
            <a:r>
              <a:rPr lang="en-GB" sz="1200" b="0" i="0" dirty="0">
                <a:solidFill>
                  <a:srgbClr val="121512"/>
                </a:solidFill>
                <a:effectLst/>
                <a:latin typeface="+mn-lt"/>
              </a:rPr>
              <a:t> (</a:t>
            </a:r>
            <a:r>
              <a:rPr lang="en-GB" sz="1200" b="0" i="0" dirty="0" err="1">
                <a:solidFill>
                  <a:srgbClr val="121512"/>
                </a:solidFill>
                <a:effectLst/>
                <a:latin typeface="+mn-lt"/>
              </a:rPr>
              <a:t>Ușor</a:t>
            </a:r>
            <a:r>
              <a:rPr lang="en-GB" sz="1200" b="0" i="0" dirty="0">
                <a:solidFill>
                  <a:srgbClr val="121512"/>
                </a:solidFill>
                <a:effectLst/>
                <a:latin typeface="+mn-lt"/>
              </a:rPr>
              <a:t>)</a:t>
            </a:r>
            <a:r>
              <a:rPr lang="en-GB" sz="1200" dirty="0">
                <a:latin typeface="+mn-lt"/>
              </a:rPr>
              <a:t/>
            </a:r>
            <a:br>
              <a:rPr lang="en-GB" sz="1200" dirty="0">
                <a:latin typeface="+mn-lt"/>
              </a:rPr>
            </a:br>
            <a:r>
              <a:rPr lang="en-GB" sz="1200" b="0" i="0" dirty="0">
                <a:solidFill>
                  <a:srgbClr val="121512"/>
                </a:solidFill>
                <a:effectLst/>
                <a:latin typeface="+mn-lt"/>
              </a:rPr>
              <a:t>Elefant</a:t>
            </a:r>
            <a:endParaRPr sz="1200" dirty="0">
              <a:latin typeface="+mn-lt"/>
            </a:endParaRPr>
          </a:p>
        </p:txBody>
      </p:sp>
      <p:sp>
        <p:nvSpPr>
          <p:cNvPr id="210" name="Google Shape;210;p5"/>
          <p:cNvSpPr txBox="1"/>
          <p:nvPr/>
        </p:nvSpPr>
        <p:spPr>
          <a:xfrm>
            <a:off x="1139627" y="4898017"/>
            <a:ext cx="2398751" cy="1071062"/>
          </a:xfrm>
          <a:prstGeom prst="rect">
            <a:avLst/>
          </a:prstGeom>
          <a:noFill/>
          <a:ln>
            <a:noFill/>
          </a:ln>
        </p:spPr>
        <p:txBody>
          <a:bodyPr spcFirstLastPara="1" wrap="square" lIns="0" tIns="0" rIns="0" bIns="0" anchor="t" anchorCtr="0">
            <a:spAutoFit/>
          </a:bodyPr>
          <a:lstStyle/>
          <a:p>
            <a:pPr marL="0" marR="0" lvl="0" indent="0" algn="l" rtl="0">
              <a:lnSpc>
                <a:spcPct val="145000"/>
              </a:lnSpc>
              <a:spcBef>
                <a:spcPts val="0"/>
              </a:spcBef>
              <a:spcAft>
                <a:spcPts val="0"/>
              </a:spcAft>
              <a:buNone/>
            </a:pPr>
            <a:r>
              <a:rPr lang="en-GB" sz="1200" dirty="0">
                <a:solidFill>
                  <a:srgbClr val="121512"/>
                </a:solidFill>
                <a:latin typeface="+mn-lt"/>
              </a:rPr>
              <a:t>Alte </a:t>
            </a:r>
            <a:r>
              <a:rPr lang="en-GB" sz="1200" dirty="0" err="1">
                <a:solidFill>
                  <a:srgbClr val="121512"/>
                </a:solidFill>
                <a:latin typeface="+mn-lt"/>
              </a:rPr>
              <a:t>sugestii</a:t>
            </a:r>
            <a:r>
              <a:rPr lang="en-GB" sz="1200" dirty="0">
                <a:solidFill>
                  <a:srgbClr val="121512"/>
                </a:solidFill>
                <a:latin typeface="+mn-lt"/>
              </a:rPr>
              <a:t>:</a:t>
            </a:r>
            <a:r>
              <a:rPr lang="en-GB" sz="1200" dirty="0">
                <a:latin typeface="+mn-lt"/>
              </a:rPr>
              <a:t/>
            </a:r>
            <a:br>
              <a:rPr lang="en-GB" sz="1200" dirty="0">
                <a:latin typeface="+mn-lt"/>
              </a:rPr>
            </a:br>
            <a:r>
              <a:rPr lang="en-GB" sz="1200" b="0" i="0" dirty="0" err="1">
                <a:solidFill>
                  <a:srgbClr val="121512"/>
                </a:solidFill>
                <a:effectLst/>
                <a:latin typeface="+mn-lt"/>
              </a:rPr>
              <a:t>Stea</a:t>
            </a:r>
            <a:r>
              <a:rPr lang="en-GB" sz="1200" b="0" i="0" dirty="0">
                <a:solidFill>
                  <a:srgbClr val="121512"/>
                </a:solidFill>
                <a:effectLst/>
                <a:latin typeface="+mn-lt"/>
              </a:rPr>
              <a:t> (</a:t>
            </a:r>
            <a:r>
              <a:rPr lang="en-GB" sz="1200" b="0" i="0" dirty="0" err="1">
                <a:solidFill>
                  <a:srgbClr val="121512"/>
                </a:solidFill>
                <a:effectLst/>
                <a:latin typeface="+mn-lt"/>
              </a:rPr>
              <a:t>Necesită</a:t>
            </a:r>
            <a:r>
              <a:rPr lang="en-GB" sz="1200" b="0" i="0" dirty="0">
                <a:solidFill>
                  <a:srgbClr val="121512"/>
                </a:solidFill>
                <a:effectLst/>
                <a:latin typeface="+mn-lt"/>
              </a:rPr>
              <a:t> </a:t>
            </a:r>
            <a:r>
              <a:rPr lang="en-GB" sz="1200" b="0" i="0" dirty="0" err="1">
                <a:solidFill>
                  <a:srgbClr val="121512"/>
                </a:solidFill>
                <a:effectLst/>
                <a:latin typeface="+mn-lt"/>
              </a:rPr>
              <a:t>foarfece</a:t>
            </a:r>
            <a:r>
              <a:rPr lang="en-GB" sz="1200" b="0" i="0" dirty="0">
                <a:solidFill>
                  <a:srgbClr val="121512"/>
                </a:solidFill>
                <a:effectLst/>
                <a:latin typeface="+mn-lt"/>
              </a:rPr>
              <a:t>)</a:t>
            </a:r>
            <a:r>
              <a:rPr lang="en-GB" sz="1200" dirty="0">
                <a:latin typeface="+mn-lt"/>
              </a:rPr>
              <a:t/>
            </a:r>
            <a:br>
              <a:rPr lang="en-GB" sz="1200" dirty="0">
                <a:latin typeface="+mn-lt"/>
              </a:rPr>
            </a:br>
            <a:r>
              <a:rPr lang="en-GB" sz="1200" b="0" i="0" dirty="0" err="1">
                <a:solidFill>
                  <a:srgbClr val="121512"/>
                </a:solidFill>
                <a:effectLst/>
                <a:latin typeface="+mn-lt"/>
              </a:rPr>
              <a:t>Soare</a:t>
            </a:r>
            <a:r>
              <a:rPr lang="en-GB" sz="1200" b="0" i="0" dirty="0">
                <a:solidFill>
                  <a:srgbClr val="121512"/>
                </a:solidFill>
                <a:effectLst/>
                <a:latin typeface="+mn-lt"/>
              </a:rPr>
              <a:t> (</a:t>
            </a:r>
            <a:r>
              <a:rPr lang="en-GB" sz="1200" b="0" i="0" dirty="0" err="1">
                <a:solidFill>
                  <a:srgbClr val="121512"/>
                </a:solidFill>
                <a:effectLst/>
                <a:latin typeface="+mn-lt"/>
              </a:rPr>
              <a:t>Necesită</a:t>
            </a:r>
            <a:r>
              <a:rPr lang="en-GB" sz="1200" b="0" i="0" dirty="0">
                <a:solidFill>
                  <a:srgbClr val="121512"/>
                </a:solidFill>
                <a:effectLst/>
                <a:latin typeface="+mn-lt"/>
              </a:rPr>
              <a:t> </a:t>
            </a:r>
            <a:r>
              <a:rPr lang="en-GB" sz="1200" b="0" i="0" dirty="0" err="1">
                <a:solidFill>
                  <a:srgbClr val="121512"/>
                </a:solidFill>
                <a:effectLst/>
                <a:latin typeface="+mn-lt"/>
              </a:rPr>
              <a:t>lipici</a:t>
            </a:r>
            <a:r>
              <a:rPr lang="en-GB" sz="1200" b="0" i="0" dirty="0">
                <a:solidFill>
                  <a:srgbClr val="121512"/>
                </a:solidFill>
                <a:effectLst/>
                <a:latin typeface="+mn-lt"/>
              </a:rPr>
              <a:t>)</a:t>
            </a:r>
            <a:r>
              <a:rPr lang="en-GB" sz="1200" dirty="0">
                <a:latin typeface="+mn-lt"/>
              </a:rPr>
              <a:t/>
            </a:r>
            <a:br>
              <a:rPr lang="en-GB" sz="1200" dirty="0">
                <a:latin typeface="+mn-lt"/>
              </a:rPr>
            </a:br>
            <a:r>
              <a:rPr lang="en-GB" sz="1200" b="0" i="0" dirty="0">
                <a:solidFill>
                  <a:srgbClr val="121512"/>
                </a:solidFill>
                <a:effectLst/>
                <a:latin typeface="+mn-lt"/>
              </a:rPr>
              <a:t>Copac</a:t>
            </a:r>
            <a:endParaRPr sz="1200" dirty="0">
              <a:latin typeface="+mn-lt"/>
            </a:endParaRPr>
          </a:p>
        </p:txBody>
      </p:sp>
      <p:sp>
        <p:nvSpPr>
          <p:cNvPr id="211" name="Google Shape;211;p5"/>
          <p:cNvSpPr txBox="1"/>
          <p:nvPr/>
        </p:nvSpPr>
        <p:spPr>
          <a:xfrm>
            <a:off x="3087239" y="5045487"/>
            <a:ext cx="3204688" cy="803297"/>
          </a:xfrm>
          <a:prstGeom prst="rect">
            <a:avLst/>
          </a:prstGeom>
          <a:noFill/>
          <a:ln>
            <a:noFill/>
          </a:ln>
        </p:spPr>
        <p:txBody>
          <a:bodyPr spcFirstLastPara="1" wrap="square" lIns="0" tIns="0" rIns="0" bIns="0" anchor="t" anchorCtr="0">
            <a:spAutoFit/>
          </a:bodyPr>
          <a:lstStyle/>
          <a:p>
            <a:pPr marL="0" marR="0" lvl="0" indent="0" algn="l" rtl="0">
              <a:lnSpc>
                <a:spcPct val="145094"/>
              </a:lnSpc>
              <a:spcBef>
                <a:spcPts val="0"/>
              </a:spcBef>
              <a:spcAft>
                <a:spcPts val="0"/>
              </a:spcAft>
              <a:buNone/>
            </a:pPr>
            <a:r>
              <a:rPr lang="en-GB" sz="1200" b="1" i="0" dirty="0" err="1">
                <a:solidFill>
                  <a:srgbClr val="121512"/>
                </a:solidFill>
                <a:effectLst/>
                <a:latin typeface="+mn-lt"/>
              </a:rPr>
              <a:t>Când</a:t>
            </a:r>
            <a:r>
              <a:rPr lang="en-GB" sz="1200" b="1" i="0" dirty="0">
                <a:solidFill>
                  <a:srgbClr val="121512"/>
                </a:solidFill>
                <a:effectLst/>
                <a:latin typeface="+mn-lt"/>
              </a:rPr>
              <a:t> </a:t>
            </a:r>
            <a:r>
              <a:rPr lang="en-GB" sz="1200" b="1" dirty="0" err="1">
                <a:solidFill>
                  <a:srgbClr val="121512"/>
                </a:solidFill>
                <a:latin typeface="+mn-lt"/>
              </a:rPr>
              <a:t>activitatea</a:t>
            </a:r>
            <a:r>
              <a:rPr lang="en-GB" sz="1200" b="1" dirty="0">
                <a:solidFill>
                  <a:srgbClr val="121512"/>
                </a:solidFill>
                <a:latin typeface="+mn-lt"/>
              </a:rPr>
              <a:t> </a:t>
            </a:r>
            <a:r>
              <a:rPr lang="en-GB" sz="1200" b="1" i="0" dirty="0">
                <a:solidFill>
                  <a:srgbClr val="121512"/>
                </a:solidFill>
                <a:effectLst/>
                <a:latin typeface="+mn-lt"/>
              </a:rPr>
              <a:t>de </a:t>
            </a:r>
            <a:r>
              <a:rPr lang="en-GB" sz="1200" b="1" i="0" dirty="0" err="1">
                <a:solidFill>
                  <a:srgbClr val="121512"/>
                </a:solidFill>
                <a:effectLst/>
                <a:latin typeface="+mn-lt"/>
              </a:rPr>
              <a:t>creație</a:t>
            </a:r>
            <a:r>
              <a:rPr lang="en-GB" sz="1200" b="1" i="0" dirty="0">
                <a:solidFill>
                  <a:srgbClr val="121512"/>
                </a:solidFill>
                <a:effectLst/>
                <a:latin typeface="+mn-lt"/>
              </a:rPr>
              <a:t> origami s-a </a:t>
            </a:r>
            <a:r>
              <a:rPr lang="en-GB" sz="1200" b="1" i="0" dirty="0" err="1">
                <a:solidFill>
                  <a:srgbClr val="121512"/>
                </a:solidFill>
                <a:effectLst/>
                <a:latin typeface="+mn-lt"/>
              </a:rPr>
              <a:t>încheiat</a:t>
            </a:r>
            <a:r>
              <a:rPr lang="en-GB" sz="1200" b="1" i="0" dirty="0">
                <a:solidFill>
                  <a:srgbClr val="121512"/>
                </a:solidFill>
                <a:effectLst/>
                <a:latin typeface="+mn-lt"/>
              </a:rPr>
              <a:t>, </a:t>
            </a:r>
            <a:r>
              <a:rPr lang="en-GB" sz="1200" b="1" i="0" dirty="0" err="1">
                <a:solidFill>
                  <a:srgbClr val="121512"/>
                </a:solidFill>
                <a:effectLst/>
                <a:latin typeface="+mn-lt"/>
              </a:rPr>
              <a:t>adună</a:t>
            </a:r>
            <a:r>
              <a:rPr lang="en-GB" sz="1200" b="1" i="0" dirty="0">
                <a:solidFill>
                  <a:srgbClr val="121512"/>
                </a:solidFill>
                <a:effectLst/>
                <a:latin typeface="+mn-lt"/>
              </a:rPr>
              <a:t> </a:t>
            </a:r>
            <a:r>
              <a:rPr lang="en-GB" sz="1200" b="1" i="0" dirty="0" err="1">
                <a:solidFill>
                  <a:srgbClr val="121512"/>
                </a:solidFill>
                <a:effectLst/>
                <a:latin typeface="+mn-lt"/>
              </a:rPr>
              <a:t>biserica</a:t>
            </a:r>
            <a:r>
              <a:rPr lang="en-GB" sz="1200" b="1" i="0" dirty="0">
                <a:solidFill>
                  <a:srgbClr val="121512"/>
                </a:solidFill>
                <a:effectLst/>
                <a:latin typeface="+mn-lt"/>
              </a:rPr>
              <a:t> </a:t>
            </a:r>
            <a:r>
              <a:rPr lang="en-GB" sz="1200" b="1" i="0" dirty="0" err="1">
                <a:solidFill>
                  <a:srgbClr val="121512"/>
                </a:solidFill>
                <a:effectLst/>
                <a:latin typeface="+mn-lt"/>
              </a:rPr>
              <a:t>pentru</a:t>
            </a:r>
            <a:r>
              <a:rPr lang="en-GB" sz="1200" b="1" i="0" dirty="0">
                <a:solidFill>
                  <a:srgbClr val="121512"/>
                </a:solidFill>
                <a:effectLst/>
                <a:latin typeface="+mn-lt"/>
              </a:rPr>
              <a:t> o </a:t>
            </a:r>
            <a:r>
              <a:rPr lang="en-GB" sz="1200" b="1" i="0" dirty="0" smtClean="0">
                <a:solidFill>
                  <a:srgbClr val="121512"/>
                </a:solidFill>
                <a:effectLst/>
                <a:latin typeface="+mn-lt"/>
              </a:rPr>
              <a:t>e</a:t>
            </a:r>
            <a:r>
              <a:rPr lang="ro-RO" sz="1200" b="1" i="0" dirty="0" smtClean="0">
                <a:solidFill>
                  <a:srgbClr val="121512"/>
                </a:solidFill>
                <a:effectLst/>
                <a:latin typeface="+mn-lt"/>
              </a:rPr>
              <a:t>x</a:t>
            </a:r>
            <a:r>
              <a:rPr lang="en-GB" sz="1200" b="1" i="0" dirty="0" err="1" smtClean="0">
                <a:solidFill>
                  <a:srgbClr val="121512"/>
                </a:solidFill>
                <a:effectLst/>
                <a:latin typeface="+mn-lt"/>
              </a:rPr>
              <a:t>poziție</a:t>
            </a:r>
            <a:r>
              <a:rPr lang="en-GB" sz="1200" b="1" i="0" dirty="0" smtClean="0">
                <a:solidFill>
                  <a:srgbClr val="121512"/>
                </a:solidFill>
                <a:effectLst/>
                <a:latin typeface="+mn-lt"/>
              </a:rPr>
              <a:t> </a:t>
            </a:r>
            <a:r>
              <a:rPr lang="en-GB" sz="1200" b="1" i="0" dirty="0" err="1">
                <a:solidFill>
                  <a:srgbClr val="121512"/>
                </a:solidFill>
                <a:effectLst/>
                <a:latin typeface="+mn-lt"/>
              </a:rPr>
              <a:t>dedicată</a:t>
            </a:r>
            <a:r>
              <a:rPr lang="en-GB" sz="1200" b="1" i="0" dirty="0">
                <a:solidFill>
                  <a:srgbClr val="121512"/>
                </a:solidFill>
                <a:effectLst/>
                <a:latin typeface="+mn-lt"/>
              </a:rPr>
              <a:t> </a:t>
            </a:r>
            <a:r>
              <a:rPr lang="en-GB" sz="1200" b="1" i="0" dirty="0" err="1">
                <a:solidFill>
                  <a:srgbClr val="121512"/>
                </a:solidFill>
                <a:effectLst/>
                <a:latin typeface="+mn-lt"/>
              </a:rPr>
              <a:t>sărbătorii</a:t>
            </a:r>
            <a:r>
              <a:rPr lang="en-GB" sz="1200" b="1" i="0" dirty="0">
                <a:solidFill>
                  <a:srgbClr val="121512"/>
                </a:solidFill>
                <a:effectLst/>
                <a:latin typeface="+mn-lt"/>
              </a:rPr>
              <a:t> </a:t>
            </a:r>
            <a:r>
              <a:rPr lang="en-GB" sz="1200" b="1" i="0" dirty="0" err="1">
                <a:solidFill>
                  <a:srgbClr val="121512"/>
                </a:solidFill>
                <a:effectLst/>
                <a:latin typeface="+mn-lt"/>
              </a:rPr>
              <a:t>creației</a:t>
            </a:r>
            <a:r>
              <a:rPr lang="en-GB" sz="1200" b="1" i="0" dirty="0">
                <a:solidFill>
                  <a:srgbClr val="121512"/>
                </a:solidFill>
                <a:effectLst/>
                <a:latin typeface="+mn-lt"/>
              </a:rPr>
              <a:t>.</a:t>
            </a:r>
            <a:endParaRPr sz="1200" b="1" dirty="0">
              <a:latin typeface="+mn-lt"/>
            </a:endParaRPr>
          </a:p>
        </p:txBody>
      </p:sp>
      <p:sp>
        <p:nvSpPr>
          <p:cNvPr id="212" name="Google Shape;212;p5"/>
          <p:cNvSpPr txBox="1"/>
          <p:nvPr/>
        </p:nvSpPr>
        <p:spPr>
          <a:xfrm>
            <a:off x="4689583" y="6370728"/>
            <a:ext cx="2564424" cy="572657"/>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264" b="0" i="0" u="none" strike="noStrike" cap="none" dirty="0">
                <a:solidFill>
                  <a:srgbClr val="000000"/>
                </a:solidFill>
                <a:latin typeface="Arial"/>
                <a:ea typeface="Arial"/>
                <a:cs typeface="Arial"/>
                <a:sym typeface="Arial"/>
              </a:rPr>
              <a:t>CONCLUZII</a:t>
            </a:r>
            <a:endParaRPr dirty="0"/>
          </a:p>
        </p:txBody>
      </p:sp>
      <p:sp>
        <p:nvSpPr>
          <p:cNvPr id="213" name="Google Shape;213;p5"/>
          <p:cNvSpPr/>
          <p:nvPr/>
        </p:nvSpPr>
        <p:spPr>
          <a:xfrm>
            <a:off x="6142004" y="9611664"/>
            <a:ext cx="1323991" cy="928491"/>
          </a:xfrm>
          <a:custGeom>
            <a:avLst/>
            <a:gdLst/>
            <a:ahLst/>
            <a:cxnLst/>
            <a:rect l="l" t="t" r="r" b="b"/>
            <a:pathLst>
              <a:path w="1323991" h="928491" extrusionOk="0">
                <a:moveTo>
                  <a:pt x="0" y="0"/>
                </a:moveTo>
                <a:lnTo>
                  <a:pt x="1323992" y="0"/>
                </a:lnTo>
                <a:lnTo>
                  <a:pt x="1323992" y="928491"/>
                </a:lnTo>
                <a:lnTo>
                  <a:pt x="0" y="928491"/>
                </a:lnTo>
                <a:lnTo>
                  <a:pt x="0" y="0"/>
                </a:lnTo>
                <a:close/>
              </a:path>
            </a:pathLst>
          </a:custGeom>
          <a:blipFill rotWithShape="1">
            <a:blip r:embed="rId13">
              <a:alphaModFix/>
            </a:blip>
            <a:stretch>
              <a:fillRect r="-64682"/>
            </a:stretch>
          </a:blipFill>
          <a:ln>
            <a:noFill/>
          </a:ln>
        </p:spPr>
        <p:txBody>
          <a:bodyPr/>
          <a:lstStyle/>
          <a:p>
            <a:endParaRPr lang="x-non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217"/>
        <p:cNvGrpSpPr/>
        <p:nvPr/>
      </p:nvGrpSpPr>
      <p:grpSpPr>
        <a:xfrm>
          <a:off x="0" y="0"/>
          <a:ext cx="0" cy="0"/>
          <a:chOff x="0" y="0"/>
          <a:chExt cx="0" cy="0"/>
        </a:xfrm>
      </p:grpSpPr>
      <p:grpSp>
        <p:nvGrpSpPr>
          <p:cNvPr id="218" name="Google Shape;218;p6"/>
          <p:cNvGrpSpPr/>
          <p:nvPr/>
        </p:nvGrpSpPr>
        <p:grpSpPr>
          <a:xfrm>
            <a:off x="487797" y="580634"/>
            <a:ext cx="6584405" cy="9155602"/>
            <a:chOff x="0" y="-28575"/>
            <a:chExt cx="2359702" cy="3281161"/>
          </a:xfrm>
        </p:grpSpPr>
        <p:sp>
          <p:nvSpPr>
            <p:cNvPr id="219" name="Google Shape;219;p6"/>
            <p:cNvSpPr/>
            <p:nvPr/>
          </p:nvSpPr>
          <p:spPr>
            <a:xfrm>
              <a:off x="0" y="0"/>
              <a:ext cx="2359702" cy="3252586"/>
            </a:xfrm>
            <a:custGeom>
              <a:avLst/>
              <a:gdLst/>
              <a:ahLst/>
              <a:cxnLst/>
              <a:rect l="l" t="t" r="r" b="b"/>
              <a:pathLst>
                <a:path w="2359702" h="3252586" extrusionOk="0">
                  <a:moveTo>
                    <a:pt x="43504" y="0"/>
                  </a:moveTo>
                  <a:lnTo>
                    <a:pt x="2316198" y="0"/>
                  </a:lnTo>
                  <a:cubicBezTo>
                    <a:pt x="2327736" y="0"/>
                    <a:pt x="2338801" y="4583"/>
                    <a:pt x="2346960" y="12742"/>
                  </a:cubicBezTo>
                  <a:cubicBezTo>
                    <a:pt x="2355119" y="20901"/>
                    <a:pt x="2359702" y="31966"/>
                    <a:pt x="2359702" y="43504"/>
                  </a:cubicBezTo>
                  <a:lnTo>
                    <a:pt x="2359702" y="3209082"/>
                  </a:lnTo>
                  <a:cubicBezTo>
                    <a:pt x="2359702" y="3233109"/>
                    <a:pt x="2340225" y="3252586"/>
                    <a:pt x="2316198" y="3252586"/>
                  </a:cubicBezTo>
                  <a:lnTo>
                    <a:pt x="43504" y="3252586"/>
                  </a:lnTo>
                  <a:cubicBezTo>
                    <a:pt x="19478" y="3252586"/>
                    <a:pt x="0" y="3233109"/>
                    <a:pt x="0" y="3209082"/>
                  </a:cubicBezTo>
                  <a:lnTo>
                    <a:pt x="0" y="43504"/>
                  </a:lnTo>
                  <a:cubicBezTo>
                    <a:pt x="0" y="19478"/>
                    <a:pt x="19478" y="0"/>
                    <a:pt x="43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txBox="1"/>
            <p:nvPr/>
          </p:nvSpPr>
          <p:spPr>
            <a:xfrm>
              <a:off x="0" y="-28575"/>
              <a:ext cx="2359702" cy="3281161"/>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1" name="Google Shape;221;p6"/>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3">
              <a:alphaModFix/>
            </a:blip>
            <a:stretch>
              <a:fillRect/>
            </a:stretch>
          </a:blipFill>
          <a:ln>
            <a:noFill/>
          </a:ln>
        </p:spPr>
        <p:txBody>
          <a:bodyPr/>
          <a:lstStyle/>
          <a:p>
            <a:endParaRPr lang="x-none"/>
          </a:p>
        </p:txBody>
      </p:sp>
      <p:sp>
        <p:nvSpPr>
          <p:cNvPr id="222" name="Google Shape;222;p6"/>
          <p:cNvSpPr/>
          <p:nvPr/>
        </p:nvSpPr>
        <p:spPr>
          <a:xfrm>
            <a:off x="756000" y="2911320"/>
            <a:ext cx="6048000" cy="4165560"/>
          </a:xfrm>
          <a:custGeom>
            <a:avLst/>
            <a:gdLst/>
            <a:ahLst/>
            <a:cxnLst/>
            <a:rect l="l" t="t" r="r" b="b"/>
            <a:pathLst>
              <a:path w="6048000" h="4165560" extrusionOk="0">
                <a:moveTo>
                  <a:pt x="0" y="0"/>
                </a:moveTo>
                <a:lnTo>
                  <a:pt x="6048000" y="0"/>
                </a:lnTo>
                <a:lnTo>
                  <a:pt x="6048000" y="4165560"/>
                </a:lnTo>
                <a:lnTo>
                  <a:pt x="0" y="4165560"/>
                </a:lnTo>
                <a:lnTo>
                  <a:pt x="0" y="0"/>
                </a:lnTo>
                <a:close/>
              </a:path>
            </a:pathLst>
          </a:custGeom>
          <a:blipFill rotWithShape="1">
            <a:blip r:embed="rId4">
              <a:alphaModFix/>
            </a:blip>
            <a:stretch>
              <a:fillRect/>
            </a:stretch>
          </a:blipFill>
          <a:ln>
            <a:noFill/>
          </a:ln>
        </p:spPr>
        <p:txBody>
          <a:bodyPr/>
          <a:lstStyle/>
          <a:p>
            <a:endParaRPr lang="x-none"/>
          </a:p>
        </p:txBody>
      </p:sp>
      <p:sp>
        <p:nvSpPr>
          <p:cNvPr id="223" name="Google Shape;223;p6"/>
          <p:cNvSpPr/>
          <p:nvPr/>
        </p:nvSpPr>
        <p:spPr>
          <a:xfrm>
            <a:off x="6142004" y="9611664"/>
            <a:ext cx="1323991" cy="928491"/>
          </a:xfrm>
          <a:custGeom>
            <a:avLst/>
            <a:gdLst/>
            <a:ahLst/>
            <a:cxnLst/>
            <a:rect l="l" t="t" r="r" b="b"/>
            <a:pathLst>
              <a:path w="1323991" h="928491" extrusionOk="0">
                <a:moveTo>
                  <a:pt x="0" y="0"/>
                </a:moveTo>
                <a:lnTo>
                  <a:pt x="1323992" y="0"/>
                </a:lnTo>
                <a:lnTo>
                  <a:pt x="1323992" y="928491"/>
                </a:lnTo>
                <a:lnTo>
                  <a:pt x="0" y="928491"/>
                </a:lnTo>
                <a:lnTo>
                  <a:pt x="0" y="0"/>
                </a:lnTo>
                <a:close/>
              </a:path>
            </a:pathLst>
          </a:custGeom>
          <a:blipFill rotWithShape="1">
            <a:blip r:embed="rId5">
              <a:alphaModFix/>
            </a:blip>
            <a:stretch>
              <a:fillRect r="-64682"/>
            </a:stretch>
          </a:blipFill>
          <a:ln>
            <a:noFill/>
          </a:ln>
        </p:spPr>
        <p:txBody>
          <a:bodyPr/>
          <a:lstStyle/>
          <a:p>
            <a:endParaRPr lang="x-none"/>
          </a:p>
        </p:txBody>
      </p:sp>
      <p:sp>
        <p:nvSpPr>
          <p:cNvPr id="224" name="Google Shape;224;p6"/>
          <p:cNvSpPr/>
          <p:nvPr/>
        </p:nvSpPr>
        <p:spPr>
          <a:xfrm>
            <a:off x="774668" y="6994929"/>
            <a:ext cx="1040931" cy="446299"/>
          </a:xfrm>
          <a:custGeom>
            <a:avLst/>
            <a:gdLst/>
            <a:ahLst/>
            <a:cxnLst/>
            <a:rect l="l" t="t" r="r" b="b"/>
            <a:pathLst>
              <a:path w="1040931" h="446299" extrusionOk="0">
                <a:moveTo>
                  <a:pt x="0" y="0"/>
                </a:moveTo>
                <a:lnTo>
                  <a:pt x="1040932" y="0"/>
                </a:lnTo>
                <a:lnTo>
                  <a:pt x="1040932" y="446300"/>
                </a:lnTo>
                <a:lnTo>
                  <a:pt x="0" y="446300"/>
                </a:lnTo>
                <a:lnTo>
                  <a:pt x="0" y="0"/>
                </a:lnTo>
                <a:close/>
              </a:path>
            </a:pathLst>
          </a:custGeom>
          <a:blipFill rotWithShape="1">
            <a:blip r:embed="rId6">
              <a:alphaModFix/>
            </a:blip>
            <a:stretch>
              <a:fillRect/>
            </a:stretch>
          </a:blipFill>
          <a:ln>
            <a:noFill/>
          </a:ln>
        </p:spPr>
        <p:txBody>
          <a:bodyPr/>
          <a:lstStyle/>
          <a:p>
            <a:endParaRPr lang="x-none"/>
          </a:p>
        </p:txBody>
      </p:sp>
      <p:sp>
        <p:nvSpPr>
          <p:cNvPr id="225" name="Google Shape;225;p6"/>
          <p:cNvSpPr txBox="1"/>
          <p:nvPr/>
        </p:nvSpPr>
        <p:spPr>
          <a:xfrm>
            <a:off x="858810" y="816756"/>
            <a:ext cx="6007959" cy="618118"/>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2869" b="1" dirty="0">
                <a:solidFill>
                  <a:srgbClr val="3A696E"/>
                </a:solidFill>
              </a:rPr>
              <a:t>ACASA</a:t>
            </a:r>
            <a:r>
              <a:rPr lang="en-US" sz="2869" b="1" i="0" u="none" strike="noStrike" cap="none" dirty="0">
                <a:solidFill>
                  <a:srgbClr val="3A696E"/>
                </a:solidFill>
                <a:latin typeface="Arial"/>
                <a:ea typeface="Arial"/>
                <a:cs typeface="Arial"/>
                <a:sym typeface="Arial"/>
              </a:rPr>
              <a:t> &amp; la BISERICĂ</a:t>
            </a:r>
            <a:endParaRPr dirty="0"/>
          </a:p>
        </p:txBody>
      </p:sp>
      <p:sp>
        <p:nvSpPr>
          <p:cNvPr id="226" name="Google Shape;226;p6"/>
          <p:cNvSpPr txBox="1"/>
          <p:nvPr/>
        </p:nvSpPr>
        <p:spPr>
          <a:xfrm>
            <a:off x="689730" y="1355685"/>
            <a:ext cx="6180540" cy="82388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CELEBRAREA CREAȚIEI </a:t>
            </a:r>
            <a:endParaRPr dirty="0"/>
          </a:p>
        </p:txBody>
      </p:sp>
      <p:sp>
        <p:nvSpPr>
          <p:cNvPr id="227" name="Google Shape;227;p6"/>
          <p:cNvSpPr txBox="1"/>
          <p:nvPr/>
        </p:nvSpPr>
        <p:spPr>
          <a:xfrm>
            <a:off x="774668" y="2096745"/>
            <a:ext cx="6029332" cy="29822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384" b="1" i="1" u="none" strike="noStrike" cap="none" dirty="0">
                <a:solidFill>
                  <a:srgbClr val="9F4D00"/>
                </a:solidFill>
                <a:latin typeface="Arial"/>
                <a:ea typeface="Arial"/>
                <a:cs typeface="Arial"/>
                <a:sym typeface="Arial"/>
              </a:rPr>
              <a:t> </a:t>
            </a:r>
            <a:r>
              <a:rPr lang="en-US" sz="1384" b="1" i="1" u="none" strike="noStrike" cap="none" dirty="0" err="1">
                <a:solidFill>
                  <a:srgbClr val="9F4D00"/>
                </a:solidFill>
                <a:latin typeface="Arial"/>
                <a:ea typeface="Arial"/>
                <a:cs typeface="Arial"/>
                <a:sym typeface="Arial"/>
              </a:rPr>
              <a:t>Aceste</a:t>
            </a:r>
            <a:r>
              <a:rPr lang="en-US" sz="1384" b="1" i="1" u="none" strike="noStrike" cap="none" dirty="0">
                <a:solidFill>
                  <a:srgbClr val="9F4D00"/>
                </a:solidFill>
                <a:latin typeface="Arial"/>
                <a:ea typeface="Arial"/>
                <a:cs typeface="Arial"/>
                <a:sym typeface="Arial"/>
              </a:rPr>
              <a:t> </a:t>
            </a:r>
            <a:r>
              <a:rPr lang="en-US" sz="1384" b="1" i="1" u="none" strike="noStrike" cap="none" dirty="0" err="1">
                <a:solidFill>
                  <a:srgbClr val="9F4D00"/>
                </a:solidFill>
                <a:latin typeface="Arial"/>
                <a:ea typeface="Arial"/>
                <a:cs typeface="Arial"/>
                <a:sym typeface="Arial"/>
              </a:rPr>
              <a:t>idei</a:t>
            </a:r>
            <a:r>
              <a:rPr lang="en-US" sz="1384" b="1" i="1" u="none" strike="noStrike" cap="none" dirty="0">
                <a:solidFill>
                  <a:srgbClr val="9F4D00"/>
                </a:solidFill>
                <a:latin typeface="Arial"/>
                <a:ea typeface="Arial"/>
                <a:cs typeface="Arial"/>
                <a:sym typeface="Arial"/>
              </a:rPr>
              <a:t> sunt </a:t>
            </a:r>
            <a:r>
              <a:rPr lang="en-US" sz="1384" b="1" i="1" u="none" strike="noStrike" cap="none" dirty="0" err="1">
                <a:solidFill>
                  <a:srgbClr val="9F4D00"/>
                </a:solidFill>
                <a:latin typeface="Arial"/>
                <a:ea typeface="Arial"/>
                <a:cs typeface="Arial"/>
                <a:sym typeface="Arial"/>
              </a:rPr>
              <a:t>ideale</a:t>
            </a:r>
            <a:r>
              <a:rPr lang="en-US" sz="1384" b="1" i="1" u="none" strike="noStrike" cap="none" dirty="0">
                <a:solidFill>
                  <a:srgbClr val="9F4D00"/>
                </a:solidFill>
                <a:latin typeface="Arial"/>
                <a:ea typeface="Arial"/>
                <a:cs typeface="Arial"/>
                <a:sym typeface="Arial"/>
              </a:rPr>
              <a:t> </a:t>
            </a:r>
            <a:r>
              <a:rPr lang="en-US" sz="1384" b="1" i="1" u="none" strike="noStrike" cap="none" dirty="0" err="1">
                <a:solidFill>
                  <a:srgbClr val="9F4D00"/>
                </a:solidFill>
                <a:latin typeface="Arial"/>
                <a:ea typeface="Arial"/>
                <a:cs typeface="Arial"/>
                <a:sym typeface="Arial"/>
              </a:rPr>
              <a:t>pentru</a:t>
            </a:r>
            <a:r>
              <a:rPr lang="en-US" sz="1384" b="1" i="1" u="none" strike="noStrike" cap="none" dirty="0">
                <a:solidFill>
                  <a:srgbClr val="9F4D00"/>
                </a:solidFill>
                <a:latin typeface="Arial"/>
                <a:ea typeface="Arial"/>
                <a:cs typeface="Arial"/>
                <a:sym typeface="Arial"/>
              </a:rPr>
              <a:t> un </a:t>
            </a:r>
            <a:r>
              <a:rPr lang="en-US" sz="1384" b="1" i="1" u="none" strike="noStrike" cap="none" dirty="0" err="1">
                <a:solidFill>
                  <a:srgbClr val="9F4D00"/>
                </a:solidFill>
                <a:latin typeface="Arial"/>
                <a:ea typeface="Arial"/>
                <a:cs typeface="Arial"/>
                <a:sym typeface="Arial"/>
              </a:rPr>
              <a:t>Sabat</a:t>
            </a:r>
            <a:r>
              <a:rPr lang="en-US" sz="1384" b="1" i="1" u="none" strike="noStrike" cap="none" dirty="0">
                <a:solidFill>
                  <a:srgbClr val="9F4D00"/>
                </a:solidFill>
                <a:latin typeface="Arial"/>
                <a:ea typeface="Arial"/>
                <a:cs typeface="Arial"/>
                <a:sym typeface="Arial"/>
              </a:rPr>
              <a:t> al </a:t>
            </a:r>
            <a:r>
              <a:rPr lang="en-US" sz="1384" b="1" i="1" u="none" strike="noStrike" cap="none" dirty="0" err="1">
                <a:solidFill>
                  <a:srgbClr val="9F4D00"/>
                </a:solidFill>
                <a:latin typeface="Arial"/>
                <a:ea typeface="Arial"/>
                <a:cs typeface="Arial"/>
                <a:sym typeface="Arial"/>
              </a:rPr>
              <a:t>Creației</a:t>
            </a:r>
            <a:r>
              <a:rPr lang="en-US" sz="1384" b="1" i="1" u="none" strike="noStrike" cap="none" dirty="0">
                <a:solidFill>
                  <a:srgbClr val="9F4D00"/>
                </a:solidFill>
                <a:latin typeface="Arial"/>
                <a:ea typeface="Arial"/>
                <a:cs typeface="Arial"/>
                <a:sym typeface="Arial"/>
              </a:rPr>
              <a:t> </a:t>
            </a:r>
            <a:r>
              <a:rPr lang="en-US" sz="1384" b="1" i="1" u="none" strike="noStrike" cap="none" dirty="0" err="1">
                <a:solidFill>
                  <a:srgbClr val="9F4D00"/>
                </a:solidFill>
                <a:latin typeface="Arial"/>
                <a:ea typeface="Arial"/>
                <a:cs typeface="Arial"/>
                <a:sym typeface="Arial"/>
              </a:rPr>
              <a:t>în</a:t>
            </a:r>
            <a:r>
              <a:rPr lang="en-US" sz="1384" b="1" i="1" u="none" strike="noStrike" cap="none" dirty="0">
                <a:solidFill>
                  <a:srgbClr val="9F4D00"/>
                </a:solidFill>
                <a:latin typeface="Arial"/>
                <a:ea typeface="Arial"/>
                <a:cs typeface="Arial"/>
                <a:sym typeface="Arial"/>
              </a:rPr>
              <a:t> </a:t>
            </a:r>
            <a:r>
              <a:rPr lang="en-US" sz="1384" b="1" i="1" u="none" strike="noStrike" cap="none" dirty="0" err="1">
                <a:solidFill>
                  <a:srgbClr val="9F4D00"/>
                </a:solidFill>
                <a:latin typeface="Arial"/>
                <a:ea typeface="Arial"/>
                <a:cs typeface="Arial"/>
                <a:sym typeface="Arial"/>
              </a:rPr>
              <a:t>biserică</a:t>
            </a:r>
            <a:r>
              <a:rPr lang="en-US" sz="1384" b="1" i="1" u="none" strike="noStrike" cap="none" dirty="0">
                <a:solidFill>
                  <a:srgbClr val="9F4D00"/>
                </a:solidFill>
                <a:latin typeface="Arial"/>
                <a:ea typeface="Arial"/>
                <a:cs typeface="Arial"/>
                <a:sym typeface="Arial"/>
              </a:rPr>
              <a:t> </a:t>
            </a:r>
            <a:r>
              <a:rPr lang="en-US" sz="1384" b="1" i="1" u="none" strike="noStrike" cap="none" dirty="0" err="1">
                <a:solidFill>
                  <a:srgbClr val="9F4D00"/>
                </a:solidFill>
                <a:latin typeface="Arial"/>
                <a:ea typeface="Arial"/>
                <a:cs typeface="Arial"/>
                <a:sym typeface="Arial"/>
              </a:rPr>
              <a:t>și</a:t>
            </a:r>
            <a:r>
              <a:rPr lang="en-US" sz="1384" b="1" i="1" u="none" strike="noStrike" cap="none" dirty="0">
                <a:solidFill>
                  <a:srgbClr val="9F4D00"/>
                </a:solidFill>
                <a:latin typeface="Arial"/>
                <a:ea typeface="Arial"/>
                <a:cs typeface="Arial"/>
                <a:sym typeface="Arial"/>
              </a:rPr>
              <a:t> </a:t>
            </a:r>
            <a:r>
              <a:rPr lang="en-US" sz="1384" b="1" i="1" u="none" strike="noStrike" cap="none" dirty="0" err="1">
                <a:solidFill>
                  <a:srgbClr val="9F4D00"/>
                </a:solidFill>
                <a:latin typeface="Arial"/>
                <a:ea typeface="Arial"/>
                <a:cs typeface="Arial"/>
                <a:sym typeface="Arial"/>
              </a:rPr>
              <a:t>acasă</a:t>
            </a:r>
            <a:endParaRPr lang="en-US" dirty="0"/>
          </a:p>
        </p:txBody>
      </p:sp>
      <p:sp>
        <p:nvSpPr>
          <p:cNvPr id="228" name="Google Shape;228;p6"/>
          <p:cNvSpPr txBox="1"/>
          <p:nvPr/>
        </p:nvSpPr>
        <p:spPr>
          <a:xfrm>
            <a:off x="858810" y="7505619"/>
            <a:ext cx="5945190" cy="1449436"/>
          </a:xfrm>
          <a:prstGeom prst="rect">
            <a:avLst/>
          </a:prstGeom>
          <a:noFill/>
          <a:ln>
            <a:noFill/>
          </a:ln>
        </p:spPr>
        <p:txBody>
          <a:bodyPr spcFirstLastPara="1" wrap="square" lIns="0" tIns="0" rIns="0" bIns="0" anchor="t" anchorCtr="0">
            <a:spAutoFit/>
          </a:bodyPr>
          <a:lstStyle/>
          <a:p>
            <a:pPr marL="0" marR="0" lvl="0" indent="0" algn="just" rtl="0">
              <a:lnSpc>
                <a:spcPct val="140030"/>
              </a:lnSpc>
              <a:spcBef>
                <a:spcPts val="0"/>
              </a:spcBef>
              <a:spcAft>
                <a:spcPts val="0"/>
              </a:spcAft>
              <a:buNone/>
            </a:pPr>
            <a:r>
              <a:rPr lang="en-US" sz="1299" b="1" i="1" u="none" strike="noStrike" cap="none" dirty="0" err="1">
                <a:solidFill>
                  <a:srgbClr val="000000"/>
                </a:solidFill>
                <a:latin typeface="Arial"/>
                <a:ea typeface="Arial"/>
                <a:cs typeface="Arial"/>
                <a:sym typeface="Arial"/>
              </a:rPr>
              <a:t>Sugestie</a:t>
            </a:r>
            <a:endParaRPr dirty="0"/>
          </a:p>
          <a:p>
            <a:pPr algn="l"/>
            <a:endParaRPr lang="en-GB" sz="1600" b="0" i="0" dirty="0">
              <a:solidFill>
                <a:srgbClr val="121512"/>
              </a:solidFill>
              <a:effectLst/>
              <a:latin typeface="-apple-system"/>
            </a:endParaRPr>
          </a:p>
          <a:p>
            <a:pPr algn="just"/>
            <a:r>
              <a:rPr lang="en-GB" sz="1200" b="0" i="1" dirty="0" err="1">
                <a:solidFill>
                  <a:srgbClr val="121512"/>
                </a:solidFill>
                <a:effectLst/>
                <a:latin typeface="+mj-lt"/>
              </a:rPr>
              <a:t>Pregătiți</a:t>
            </a:r>
            <a:r>
              <a:rPr lang="en-GB" sz="1200" b="0" i="1" dirty="0">
                <a:solidFill>
                  <a:srgbClr val="121512"/>
                </a:solidFill>
                <a:effectLst/>
                <a:latin typeface="+mj-lt"/>
              </a:rPr>
              <a:t> o </a:t>
            </a:r>
            <a:r>
              <a:rPr lang="en-GB" sz="1200" b="0" i="1" dirty="0" err="1">
                <a:solidFill>
                  <a:srgbClr val="121512"/>
                </a:solidFill>
                <a:effectLst/>
                <a:latin typeface="+mj-lt"/>
              </a:rPr>
              <a:t>poveste</a:t>
            </a:r>
            <a:r>
              <a:rPr lang="en-GB" sz="1200" b="0" i="1" dirty="0">
                <a:solidFill>
                  <a:srgbClr val="121512"/>
                </a:solidFill>
                <a:effectLst/>
                <a:latin typeface="+mj-lt"/>
              </a:rPr>
              <a:t> </a:t>
            </a:r>
            <a:r>
              <a:rPr lang="en-GB" sz="1200" b="0" i="1" dirty="0" err="1">
                <a:solidFill>
                  <a:srgbClr val="121512"/>
                </a:solidFill>
                <a:effectLst/>
                <a:latin typeface="+mj-lt"/>
              </a:rPr>
              <a:t>pentru</a:t>
            </a:r>
            <a:r>
              <a:rPr lang="en-GB" sz="1200" b="0" i="1" dirty="0">
                <a:solidFill>
                  <a:srgbClr val="121512"/>
                </a:solidFill>
                <a:effectLst/>
                <a:latin typeface="+mj-lt"/>
              </a:rPr>
              <a:t> </a:t>
            </a:r>
            <a:r>
              <a:rPr lang="en-GB" sz="1200" b="0" i="1" dirty="0" err="1">
                <a:solidFill>
                  <a:srgbClr val="121512"/>
                </a:solidFill>
                <a:effectLst/>
                <a:latin typeface="+mj-lt"/>
              </a:rPr>
              <a:t>copii</a:t>
            </a:r>
            <a:r>
              <a:rPr lang="en-GB" sz="1200" b="0" i="1" dirty="0">
                <a:solidFill>
                  <a:srgbClr val="121512"/>
                </a:solidFill>
                <a:effectLst/>
                <a:latin typeface="+mj-lt"/>
              </a:rPr>
              <a:t> </a:t>
            </a:r>
            <a:r>
              <a:rPr lang="en-GB" sz="1200" b="0" i="1" dirty="0" err="1">
                <a:solidFill>
                  <a:srgbClr val="121512"/>
                </a:solidFill>
                <a:effectLst/>
                <a:latin typeface="+mj-lt"/>
              </a:rPr>
              <a:t>axată</a:t>
            </a:r>
            <a:r>
              <a:rPr lang="en-GB" sz="1200" b="0" i="1" dirty="0">
                <a:solidFill>
                  <a:srgbClr val="121512"/>
                </a:solidFill>
                <a:effectLst/>
                <a:latin typeface="+mj-lt"/>
              </a:rPr>
              <a:t> pe </a:t>
            </a:r>
            <a:r>
              <a:rPr lang="en-GB" sz="1200" b="0" i="1" dirty="0" err="1">
                <a:solidFill>
                  <a:srgbClr val="121512"/>
                </a:solidFill>
                <a:effectLst/>
                <a:latin typeface="+mj-lt"/>
              </a:rPr>
              <a:t>celebrare</a:t>
            </a:r>
            <a:r>
              <a:rPr lang="en-GB" sz="1200" b="0" i="1" dirty="0">
                <a:solidFill>
                  <a:srgbClr val="121512"/>
                </a:solidFill>
                <a:effectLst/>
                <a:latin typeface="+mj-lt"/>
              </a:rPr>
              <a:t>. </a:t>
            </a:r>
            <a:r>
              <a:rPr lang="en-GB" sz="1200" b="0" i="1" dirty="0" err="1">
                <a:solidFill>
                  <a:srgbClr val="121512"/>
                </a:solidFill>
                <a:effectLst/>
                <a:latin typeface="+mj-lt"/>
              </a:rPr>
              <a:t>Oferiți</a:t>
            </a:r>
            <a:r>
              <a:rPr lang="en-GB" sz="1200" b="0" i="1" dirty="0">
                <a:solidFill>
                  <a:srgbClr val="121512"/>
                </a:solidFill>
                <a:effectLst/>
                <a:latin typeface="+mj-lt"/>
              </a:rPr>
              <a:t> </a:t>
            </a:r>
            <a:r>
              <a:rPr lang="en-GB" sz="1200" b="0" i="1" dirty="0" err="1">
                <a:solidFill>
                  <a:srgbClr val="121512"/>
                </a:solidFill>
                <a:effectLst/>
                <a:latin typeface="+mj-lt"/>
              </a:rPr>
              <a:t>familiilor</a:t>
            </a:r>
            <a:r>
              <a:rPr lang="en-GB" sz="1200" b="0" i="1" dirty="0">
                <a:solidFill>
                  <a:srgbClr val="121512"/>
                </a:solidFill>
                <a:effectLst/>
                <a:latin typeface="+mj-lt"/>
              </a:rPr>
              <a:t> </a:t>
            </a:r>
            <a:r>
              <a:rPr lang="en-GB" sz="1200" b="0" i="1" dirty="0" err="1">
                <a:solidFill>
                  <a:srgbClr val="121512"/>
                </a:solidFill>
                <a:effectLst/>
                <a:latin typeface="+mj-lt"/>
              </a:rPr>
              <a:t>idei</a:t>
            </a:r>
            <a:r>
              <a:rPr lang="en-GB" sz="1200" b="0" i="1" dirty="0">
                <a:solidFill>
                  <a:srgbClr val="121512"/>
                </a:solidFill>
                <a:effectLst/>
                <a:latin typeface="+mj-lt"/>
              </a:rPr>
              <a:t> </a:t>
            </a:r>
            <a:r>
              <a:rPr lang="en-GB" sz="1200" b="0" i="1" dirty="0" err="1">
                <a:solidFill>
                  <a:srgbClr val="121512"/>
                </a:solidFill>
                <a:effectLst/>
                <a:latin typeface="+mj-lt"/>
              </a:rPr>
              <a:t>pentru</a:t>
            </a:r>
            <a:r>
              <a:rPr lang="en-GB" sz="1200" b="0" i="1" dirty="0">
                <a:solidFill>
                  <a:srgbClr val="121512"/>
                </a:solidFill>
                <a:effectLst/>
                <a:latin typeface="+mj-lt"/>
              </a:rPr>
              <a:t> </a:t>
            </a:r>
            <a:r>
              <a:rPr lang="en-GB" sz="1200" b="0" i="1" dirty="0" err="1">
                <a:solidFill>
                  <a:srgbClr val="121512"/>
                </a:solidFill>
                <a:effectLst/>
                <a:latin typeface="+mj-lt"/>
              </a:rPr>
              <a:t>activități</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momente</a:t>
            </a:r>
            <a:r>
              <a:rPr lang="en-GB" sz="1200" b="0" i="1" dirty="0">
                <a:solidFill>
                  <a:srgbClr val="121512"/>
                </a:solidFill>
                <a:effectLst/>
                <a:latin typeface="+mj-lt"/>
              </a:rPr>
              <a:t> de </a:t>
            </a:r>
            <a:r>
              <a:rPr lang="en-GB" sz="1200" b="0" i="1" dirty="0" err="1">
                <a:solidFill>
                  <a:srgbClr val="121512"/>
                </a:solidFill>
                <a:effectLst/>
                <a:latin typeface="+mj-lt"/>
              </a:rPr>
              <a:t>reflecție</a:t>
            </a:r>
            <a:r>
              <a:rPr lang="en-GB" sz="1200" b="0" i="1" dirty="0">
                <a:solidFill>
                  <a:srgbClr val="121512"/>
                </a:solidFill>
                <a:effectLst/>
                <a:latin typeface="+mj-lt"/>
              </a:rPr>
              <a:t> pe </a:t>
            </a:r>
            <a:r>
              <a:rPr lang="en-GB" sz="1200" b="0" i="1" dirty="0" err="1">
                <a:solidFill>
                  <a:srgbClr val="121512"/>
                </a:solidFill>
                <a:effectLst/>
                <a:latin typeface="+mj-lt"/>
              </a:rPr>
              <a:t>parcursul</a:t>
            </a:r>
            <a:r>
              <a:rPr lang="en-GB" sz="1200" b="0" i="1" dirty="0">
                <a:solidFill>
                  <a:srgbClr val="121512"/>
                </a:solidFill>
                <a:effectLst/>
                <a:latin typeface="+mj-lt"/>
              </a:rPr>
              <a:t> </a:t>
            </a:r>
            <a:r>
              <a:rPr lang="en-GB" sz="1200" b="0" i="1" dirty="0" err="1">
                <a:solidFill>
                  <a:srgbClr val="121512"/>
                </a:solidFill>
                <a:effectLst/>
                <a:latin typeface="+mj-lt"/>
              </a:rPr>
              <a:t>săptămânii</a:t>
            </a:r>
            <a:r>
              <a:rPr lang="en-GB" sz="1200" b="0" i="1" dirty="0">
                <a:solidFill>
                  <a:srgbClr val="121512"/>
                </a:solidFill>
                <a:effectLst/>
                <a:latin typeface="+mj-lt"/>
              </a:rPr>
              <a:t>. </a:t>
            </a:r>
            <a:r>
              <a:rPr lang="en-GB" sz="1200" b="0" i="1" dirty="0" err="1">
                <a:solidFill>
                  <a:srgbClr val="121512"/>
                </a:solidFill>
                <a:effectLst/>
                <a:latin typeface="+mn-lt"/>
              </a:rPr>
              <a:t>Pentru</a:t>
            </a:r>
            <a:r>
              <a:rPr lang="en-GB" sz="1200" b="0" i="1" dirty="0">
                <a:solidFill>
                  <a:srgbClr val="121512"/>
                </a:solidFill>
                <a:effectLst/>
                <a:latin typeface="+mn-lt"/>
              </a:rPr>
              <a:t> a </a:t>
            </a:r>
            <a:r>
              <a:rPr lang="en-GB" sz="1200" b="0" i="1" dirty="0" err="1">
                <a:solidFill>
                  <a:srgbClr val="121512"/>
                </a:solidFill>
                <a:effectLst/>
                <a:latin typeface="+mn-lt"/>
              </a:rPr>
              <a:t>avea</a:t>
            </a:r>
            <a:r>
              <a:rPr lang="en-GB" sz="1200" b="0" i="1" dirty="0">
                <a:solidFill>
                  <a:srgbClr val="121512"/>
                </a:solidFill>
                <a:effectLst/>
                <a:latin typeface="+mn-lt"/>
              </a:rPr>
              <a:t> un </a:t>
            </a:r>
            <a:r>
              <a:rPr lang="en-GB" sz="1200" b="0" i="1" dirty="0" err="1">
                <a:solidFill>
                  <a:srgbClr val="121512"/>
                </a:solidFill>
                <a:effectLst/>
                <a:latin typeface="+mn-lt"/>
              </a:rPr>
              <a:t>simbol</a:t>
            </a:r>
            <a:r>
              <a:rPr lang="en-GB" sz="1200" b="0" i="1" dirty="0">
                <a:solidFill>
                  <a:srgbClr val="121512"/>
                </a:solidFill>
                <a:effectLst/>
                <a:latin typeface="+mn-lt"/>
              </a:rPr>
              <a:t> care </a:t>
            </a:r>
            <a:r>
              <a:rPr lang="en-GB" sz="1200" b="0" i="1" dirty="0" err="1">
                <a:solidFill>
                  <a:srgbClr val="121512"/>
                </a:solidFill>
                <a:effectLst/>
                <a:latin typeface="+mn-lt"/>
              </a:rPr>
              <a:t>să</a:t>
            </a:r>
            <a:r>
              <a:rPr lang="en-GB" sz="1200" b="0" i="1" dirty="0">
                <a:solidFill>
                  <a:srgbClr val="121512"/>
                </a:solidFill>
                <a:effectLst/>
                <a:latin typeface="+mn-lt"/>
              </a:rPr>
              <a:t> le </a:t>
            </a:r>
            <a:r>
              <a:rPr lang="en-GB" sz="1200" b="0" i="1" dirty="0" err="1">
                <a:solidFill>
                  <a:srgbClr val="121512"/>
                </a:solidFill>
                <a:effectLst/>
                <a:latin typeface="+mn-lt"/>
              </a:rPr>
              <a:t>reamintească</a:t>
            </a:r>
            <a:r>
              <a:rPr lang="en-GB" sz="1200" b="0" i="1" dirty="0">
                <a:solidFill>
                  <a:srgbClr val="121512"/>
                </a:solidFill>
                <a:effectLst/>
                <a:latin typeface="+mn-lt"/>
              </a:rPr>
              <a:t> de </a:t>
            </a:r>
            <a:r>
              <a:rPr lang="en-GB" sz="1200" b="0" i="1" dirty="0" err="1">
                <a:solidFill>
                  <a:srgbClr val="121512"/>
                </a:solidFill>
                <a:effectLst/>
                <a:latin typeface="+mn-lt"/>
              </a:rPr>
              <a:t>creație</a:t>
            </a:r>
            <a:r>
              <a:rPr lang="en-GB" sz="1200" b="0" i="1" dirty="0">
                <a:solidFill>
                  <a:srgbClr val="121512"/>
                </a:solidFill>
                <a:effectLst/>
                <a:latin typeface="+mn-lt"/>
              </a:rPr>
              <a:t>, </a:t>
            </a:r>
            <a:r>
              <a:rPr lang="en-GB" sz="1200" b="0" i="1" dirty="0" err="1">
                <a:solidFill>
                  <a:srgbClr val="121512"/>
                </a:solidFill>
                <a:effectLst/>
                <a:latin typeface="+mn-lt"/>
              </a:rPr>
              <a:t>copiii</a:t>
            </a:r>
            <a:r>
              <a:rPr lang="en-GB" sz="1200" b="0" i="1" dirty="0">
                <a:solidFill>
                  <a:srgbClr val="121512"/>
                </a:solidFill>
                <a:effectLst/>
                <a:latin typeface="+mn-lt"/>
              </a:rPr>
              <a:t> pot </a:t>
            </a:r>
            <a:r>
              <a:rPr lang="en-GB" sz="1200" b="0" i="1" dirty="0" err="1">
                <a:solidFill>
                  <a:srgbClr val="121512"/>
                </a:solidFill>
                <a:effectLst/>
                <a:latin typeface="+mn-lt"/>
              </a:rPr>
              <a:t>realiza</a:t>
            </a:r>
            <a:r>
              <a:rPr lang="en-GB" sz="1200" b="0" i="1" dirty="0">
                <a:solidFill>
                  <a:srgbClr val="121512"/>
                </a:solidFill>
                <a:effectLst/>
                <a:latin typeface="+mn-lt"/>
              </a:rPr>
              <a:t> </a:t>
            </a:r>
            <a:r>
              <a:rPr lang="en-GB" sz="1200" b="0" i="1" dirty="0" err="1">
                <a:solidFill>
                  <a:srgbClr val="121512"/>
                </a:solidFill>
                <a:effectLst/>
                <a:latin typeface="+mn-lt"/>
              </a:rPr>
              <a:t>câte</a:t>
            </a:r>
            <a:r>
              <a:rPr lang="en-GB" sz="1200" b="0" i="1" dirty="0">
                <a:solidFill>
                  <a:srgbClr val="121512"/>
                </a:solidFill>
                <a:effectLst/>
                <a:latin typeface="+mn-lt"/>
              </a:rPr>
              <a:t> o </a:t>
            </a:r>
            <a:r>
              <a:rPr lang="en-GB" sz="1200" b="0" i="1" dirty="0" err="1">
                <a:solidFill>
                  <a:srgbClr val="121512"/>
                </a:solidFill>
                <a:effectLst/>
                <a:latin typeface="+mn-lt"/>
              </a:rPr>
              <a:t>activitate</a:t>
            </a:r>
            <a:r>
              <a:rPr lang="en-GB" sz="1200" b="0" i="1" dirty="0">
                <a:solidFill>
                  <a:srgbClr val="121512"/>
                </a:solidFill>
                <a:effectLst/>
                <a:latin typeface="+mn-lt"/>
              </a:rPr>
              <a:t> </a:t>
            </a:r>
            <a:r>
              <a:rPr lang="en-GB" sz="1200" b="0" i="1" dirty="0" err="1">
                <a:solidFill>
                  <a:srgbClr val="121512"/>
                </a:solidFill>
                <a:effectLst/>
                <a:latin typeface="+mn-lt"/>
              </a:rPr>
              <a:t>creativă</a:t>
            </a:r>
            <a:r>
              <a:rPr lang="en-GB" sz="1200" b="0" i="1" dirty="0">
                <a:solidFill>
                  <a:srgbClr val="121512"/>
                </a:solidFill>
                <a:effectLst/>
                <a:latin typeface="+mn-lt"/>
              </a:rPr>
              <a:t> </a:t>
            </a:r>
            <a:r>
              <a:rPr lang="en-GB" sz="1200" b="0" i="1" dirty="0" err="1">
                <a:solidFill>
                  <a:srgbClr val="121512"/>
                </a:solidFill>
                <a:effectLst/>
                <a:latin typeface="+mn-lt"/>
              </a:rPr>
              <a:t>acasă</a:t>
            </a:r>
            <a:r>
              <a:rPr lang="en-GB" sz="1200" b="0" i="1" dirty="0">
                <a:solidFill>
                  <a:srgbClr val="121512"/>
                </a:solidFill>
                <a:effectLst/>
                <a:latin typeface="+mn-lt"/>
              </a:rPr>
              <a:t> </a:t>
            </a:r>
            <a:r>
              <a:rPr lang="en-GB" sz="1200" b="0" i="1" dirty="0" err="1">
                <a:solidFill>
                  <a:srgbClr val="121512"/>
                </a:solidFill>
                <a:effectLst/>
                <a:latin typeface="+mn-lt"/>
              </a:rPr>
              <a:t>în</a:t>
            </a:r>
            <a:r>
              <a:rPr lang="en-GB" sz="1200" b="0" i="1" dirty="0">
                <a:solidFill>
                  <a:srgbClr val="121512"/>
                </a:solidFill>
                <a:effectLst/>
                <a:latin typeface="+mn-lt"/>
              </a:rPr>
              <a:t> </a:t>
            </a:r>
            <a:r>
              <a:rPr lang="en-GB" sz="1200" b="0" i="1" dirty="0" err="1">
                <a:solidFill>
                  <a:srgbClr val="121512"/>
                </a:solidFill>
                <a:effectLst/>
                <a:latin typeface="+mn-lt"/>
              </a:rPr>
              <a:t>fiecare</a:t>
            </a:r>
            <a:r>
              <a:rPr lang="en-GB" sz="1200" b="0" i="1" dirty="0">
                <a:solidFill>
                  <a:srgbClr val="121512"/>
                </a:solidFill>
                <a:effectLst/>
                <a:latin typeface="+mn-lt"/>
              </a:rPr>
              <a:t> zi a </a:t>
            </a:r>
            <a:r>
              <a:rPr lang="en-GB" sz="1200" b="0" i="1" dirty="0" err="1">
                <a:solidFill>
                  <a:srgbClr val="121512"/>
                </a:solidFill>
                <a:effectLst/>
                <a:latin typeface="+mn-lt"/>
              </a:rPr>
              <a:t>săptămânii</a:t>
            </a:r>
            <a:r>
              <a:rPr lang="en-GB" sz="1200" b="0" i="1" dirty="0">
                <a:solidFill>
                  <a:srgbClr val="121512"/>
                </a:solidFill>
                <a:effectLst/>
                <a:latin typeface="+mn-lt"/>
              </a:rPr>
              <a:t>. </a:t>
            </a:r>
            <a:r>
              <a:rPr lang="en-GB" sz="1200" b="0" i="1" dirty="0" err="1">
                <a:solidFill>
                  <a:srgbClr val="121512"/>
                </a:solidFill>
                <a:effectLst/>
                <a:latin typeface="+mn-lt"/>
              </a:rPr>
              <a:t>Aceste</a:t>
            </a:r>
            <a:r>
              <a:rPr lang="en-GB" sz="1200" b="0" i="1" dirty="0">
                <a:solidFill>
                  <a:srgbClr val="121512"/>
                </a:solidFill>
                <a:effectLst/>
                <a:latin typeface="+mn-lt"/>
              </a:rPr>
              <a:t> </a:t>
            </a:r>
            <a:r>
              <a:rPr lang="en-GB" sz="1200" b="0" i="1" dirty="0" err="1">
                <a:solidFill>
                  <a:srgbClr val="121512"/>
                </a:solidFill>
                <a:effectLst/>
                <a:latin typeface="+mn-lt"/>
              </a:rPr>
              <a:t>activități</a:t>
            </a:r>
            <a:r>
              <a:rPr lang="en-GB" sz="1200" b="0" i="1" dirty="0">
                <a:solidFill>
                  <a:srgbClr val="121512"/>
                </a:solidFill>
                <a:effectLst/>
                <a:latin typeface="+mn-lt"/>
              </a:rPr>
              <a:t> </a:t>
            </a:r>
            <a:r>
              <a:rPr lang="en-GB" sz="1200" b="0" i="1" dirty="0" err="1">
                <a:solidFill>
                  <a:srgbClr val="121512"/>
                </a:solidFill>
                <a:effectLst/>
                <a:latin typeface="+mn-lt"/>
              </a:rPr>
              <a:t>vor</a:t>
            </a:r>
            <a:r>
              <a:rPr lang="en-GB" sz="1200" b="0" i="1" dirty="0">
                <a:solidFill>
                  <a:srgbClr val="121512"/>
                </a:solidFill>
                <a:effectLst/>
                <a:latin typeface="+mn-lt"/>
              </a:rPr>
              <a:t> </a:t>
            </a:r>
            <a:r>
              <a:rPr lang="en-GB" sz="1200" b="0" i="1" dirty="0" err="1">
                <a:solidFill>
                  <a:srgbClr val="121512"/>
                </a:solidFill>
                <a:effectLst/>
                <a:latin typeface="+mn-lt"/>
              </a:rPr>
              <a:t>servi</a:t>
            </a:r>
            <a:r>
              <a:rPr lang="en-GB" sz="1200" b="0" i="1" dirty="0">
                <a:solidFill>
                  <a:srgbClr val="121512"/>
                </a:solidFill>
                <a:effectLst/>
                <a:latin typeface="+mn-lt"/>
              </a:rPr>
              <a:t> ca </a:t>
            </a:r>
            <a:r>
              <a:rPr lang="en-GB" sz="1200" b="0" i="1" dirty="0" err="1">
                <a:solidFill>
                  <a:srgbClr val="121512"/>
                </a:solidFill>
                <a:effectLst/>
                <a:latin typeface="+mn-lt"/>
              </a:rPr>
              <a:t>amintiri</a:t>
            </a:r>
            <a:r>
              <a:rPr lang="en-GB" sz="1200" b="0" i="1" dirty="0">
                <a:solidFill>
                  <a:srgbClr val="121512"/>
                </a:solidFill>
                <a:effectLst/>
                <a:latin typeface="+mn-lt"/>
              </a:rPr>
              <a:t> </a:t>
            </a:r>
            <a:r>
              <a:rPr lang="en-GB" sz="1200" b="0" i="1" dirty="0" err="1">
                <a:solidFill>
                  <a:srgbClr val="121512"/>
                </a:solidFill>
                <a:effectLst/>
                <a:latin typeface="+mn-lt"/>
              </a:rPr>
              <a:t>vizuale</a:t>
            </a:r>
            <a:r>
              <a:rPr lang="en-GB" sz="1200" b="0" i="1" dirty="0">
                <a:solidFill>
                  <a:srgbClr val="121512"/>
                </a:solidFill>
                <a:effectLst/>
                <a:latin typeface="+mn-lt"/>
              </a:rPr>
              <a:t> </a:t>
            </a:r>
            <a:r>
              <a:rPr lang="en-GB" sz="1200" b="0" i="1" dirty="0" err="1">
                <a:solidFill>
                  <a:srgbClr val="121512"/>
                </a:solidFill>
                <a:effectLst/>
                <a:latin typeface="+mn-lt"/>
              </a:rPr>
              <a:t>despre</a:t>
            </a:r>
            <a:r>
              <a:rPr lang="en-GB" sz="1200" b="0" i="1" dirty="0">
                <a:solidFill>
                  <a:srgbClr val="121512"/>
                </a:solidFill>
                <a:effectLst/>
                <a:latin typeface="+mn-lt"/>
              </a:rPr>
              <a:t> </a:t>
            </a:r>
            <a:r>
              <a:rPr lang="en-GB" sz="1200" b="0" i="1" dirty="0" err="1">
                <a:solidFill>
                  <a:srgbClr val="121512"/>
                </a:solidFill>
                <a:effectLst/>
                <a:latin typeface="+mn-lt"/>
              </a:rPr>
              <a:t>creație</a:t>
            </a:r>
            <a:r>
              <a:rPr lang="en-GB" sz="1200" b="0" i="1" dirty="0">
                <a:solidFill>
                  <a:srgbClr val="121512"/>
                </a:solidFill>
                <a:effectLst/>
                <a:latin typeface="+mn-lt"/>
              </a:rPr>
              <a:t>. </a:t>
            </a:r>
            <a:r>
              <a:rPr lang="en-GB" sz="1200" b="0" i="1" dirty="0" err="1">
                <a:solidFill>
                  <a:srgbClr val="121512"/>
                </a:solidFill>
                <a:effectLst/>
                <a:latin typeface="+mn-lt"/>
              </a:rPr>
              <a:t>Folosiți</a:t>
            </a:r>
            <a:r>
              <a:rPr lang="en-GB" sz="1200" b="0" i="1" dirty="0">
                <a:solidFill>
                  <a:srgbClr val="121512"/>
                </a:solidFill>
                <a:effectLst/>
                <a:latin typeface="+mn-lt"/>
              </a:rPr>
              <a:t> </a:t>
            </a:r>
            <a:r>
              <a:rPr lang="en-GB" sz="1200" b="0" i="1" dirty="0" err="1">
                <a:solidFill>
                  <a:srgbClr val="121512"/>
                </a:solidFill>
                <a:effectLst/>
                <a:latin typeface="+mn-lt"/>
              </a:rPr>
              <a:t>aceste</a:t>
            </a:r>
            <a:r>
              <a:rPr lang="en-GB" sz="1200" b="0" i="1" dirty="0">
                <a:solidFill>
                  <a:srgbClr val="121512"/>
                </a:solidFill>
                <a:effectLst/>
                <a:latin typeface="+mn-lt"/>
              </a:rPr>
              <a:t> </a:t>
            </a:r>
            <a:r>
              <a:rPr lang="en-GB" sz="1200" b="0" i="1" dirty="0" err="1">
                <a:solidFill>
                  <a:srgbClr val="121512"/>
                </a:solidFill>
                <a:effectLst/>
                <a:latin typeface="+mn-lt"/>
              </a:rPr>
              <a:t>sugestii</a:t>
            </a:r>
            <a:r>
              <a:rPr lang="en-GB" sz="1200" b="0" i="1" dirty="0">
                <a:solidFill>
                  <a:srgbClr val="121512"/>
                </a:solidFill>
                <a:effectLst/>
                <a:latin typeface="+mn-lt"/>
              </a:rPr>
              <a:t> </a:t>
            </a:r>
            <a:r>
              <a:rPr lang="en-GB" sz="1200" b="0" i="1" dirty="0" err="1">
                <a:solidFill>
                  <a:srgbClr val="121512"/>
                </a:solidFill>
                <a:effectLst/>
                <a:latin typeface="+mn-lt"/>
              </a:rPr>
              <a:t>în</a:t>
            </a:r>
            <a:r>
              <a:rPr lang="en-GB" sz="1200" b="0" i="1" dirty="0">
                <a:solidFill>
                  <a:srgbClr val="121512"/>
                </a:solidFill>
                <a:effectLst/>
                <a:latin typeface="+mn-lt"/>
              </a:rPr>
              <a:t> </a:t>
            </a:r>
            <a:r>
              <a:rPr lang="en-GB" sz="1200" b="0" i="1" dirty="0" err="1">
                <a:solidFill>
                  <a:srgbClr val="121512"/>
                </a:solidFill>
                <a:effectLst/>
                <a:latin typeface="+mn-lt"/>
              </a:rPr>
              <a:t>timpul</a:t>
            </a:r>
            <a:r>
              <a:rPr lang="en-GB" sz="1200" b="0" i="1" dirty="0">
                <a:solidFill>
                  <a:srgbClr val="121512"/>
                </a:solidFill>
                <a:effectLst/>
                <a:latin typeface="+mn-lt"/>
              </a:rPr>
              <a:t> </a:t>
            </a:r>
            <a:r>
              <a:rPr lang="en-GB" sz="1200" b="0" i="1" dirty="0" err="1">
                <a:solidFill>
                  <a:srgbClr val="121512"/>
                </a:solidFill>
                <a:effectLst/>
                <a:latin typeface="+mn-lt"/>
              </a:rPr>
              <a:t>închinării</a:t>
            </a:r>
            <a:r>
              <a:rPr lang="en-GB" sz="1200" b="0" i="1" dirty="0">
                <a:solidFill>
                  <a:srgbClr val="121512"/>
                </a:solidFill>
                <a:effectLst/>
                <a:latin typeface="+mn-lt"/>
              </a:rPr>
              <a:t> de </a:t>
            </a:r>
            <a:r>
              <a:rPr lang="en-GB" sz="1200" b="0" i="1" dirty="0" err="1">
                <a:solidFill>
                  <a:srgbClr val="121512"/>
                </a:solidFill>
                <a:effectLst/>
                <a:latin typeface="+mn-lt"/>
              </a:rPr>
              <a:t>dimineață</a:t>
            </a:r>
            <a:r>
              <a:rPr lang="en-GB" sz="1200" b="0" i="1" dirty="0">
                <a:solidFill>
                  <a:srgbClr val="121512"/>
                </a:solidFill>
                <a:effectLst/>
                <a:latin typeface="+mn-lt"/>
              </a:rPr>
              <a:t> </a:t>
            </a:r>
            <a:r>
              <a:rPr lang="en-GB" sz="1200" b="0" i="1" dirty="0" err="1">
                <a:solidFill>
                  <a:srgbClr val="121512"/>
                </a:solidFill>
                <a:effectLst/>
                <a:latin typeface="+mn-lt"/>
              </a:rPr>
              <a:t>și</a:t>
            </a:r>
            <a:r>
              <a:rPr lang="en-GB" sz="1200" b="0" i="1" dirty="0">
                <a:solidFill>
                  <a:srgbClr val="121512"/>
                </a:solidFill>
                <a:effectLst/>
                <a:latin typeface="+mn-lt"/>
              </a:rPr>
              <a:t> </a:t>
            </a:r>
            <a:r>
              <a:rPr lang="en-GB" sz="1200" b="0" i="1" dirty="0" err="1">
                <a:solidFill>
                  <a:srgbClr val="121512"/>
                </a:solidFill>
                <a:effectLst/>
                <a:latin typeface="+mn-lt"/>
              </a:rPr>
              <a:t>seară</a:t>
            </a:r>
            <a:r>
              <a:rPr lang="en-GB" sz="1200" b="0" i="1" dirty="0">
                <a:solidFill>
                  <a:srgbClr val="121512"/>
                </a:solidFill>
                <a:effectLst/>
                <a:latin typeface="+mn-lt"/>
              </a:rPr>
              <a:t> </a:t>
            </a:r>
            <a:r>
              <a:rPr lang="en-GB" sz="1200" b="0" i="1" dirty="0" err="1">
                <a:solidFill>
                  <a:srgbClr val="121512"/>
                </a:solidFill>
                <a:effectLst/>
                <a:latin typeface="+mn-lt"/>
              </a:rPr>
              <a:t>în</a:t>
            </a:r>
            <a:r>
              <a:rPr lang="en-GB" sz="1200" b="0" i="1" dirty="0">
                <a:solidFill>
                  <a:srgbClr val="121512"/>
                </a:solidFill>
                <a:effectLst/>
                <a:latin typeface="+mn-lt"/>
              </a:rPr>
              <a:t> </a:t>
            </a:r>
            <a:r>
              <a:rPr lang="en-GB" sz="1200" b="0" i="1" dirty="0" err="1">
                <a:solidFill>
                  <a:srgbClr val="121512"/>
                </a:solidFill>
                <a:effectLst/>
                <a:latin typeface="+mn-lt"/>
              </a:rPr>
              <a:t>familie</a:t>
            </a:r>
            <a:r>
              <a:rPr lang="en-GB" sz="1200" b="0" i="1" dirty="0">
                <a:solidFill>
                  <a:srgbClr val="121512"/>
                </a:solidFill>
                <a:effectLst/>
                <a:latin typeface="+mn-lt"/>
              </a:rPr>
              <a:t>.</a:t>
            </a:r>
            <a:endParaRPr sz="1200" b="1" i="1" u="none" strike="noStrike" cap="none" dirty="0">
              <a:solidFill>
                <a:srgbClr val="000000"/>
              </a:solidFill>
              <a:latin typeface="+mn-lt"/>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232"/>
        <p:cNvGrpSpPr/>
        <p:nvPr/>
      </p:nvGrpSpPr>
      <p:grpSpPr>
        <a:xfrm>
          <a:off x="0" y="0"/>
          <a:ext cx="0" cy="0"/>
          <a:chOff x="0" y="0"/>
          <a:chExt cx="0" cy="0"/>
        </a:xfrm>
      </p:grpSpPr>
      <p:grpSp>
        <p:nvGrpSpPr>
          <p:cNvPr id="233" name="Google Shape;233;p7"/>
          <p:cNvGrpSpPr/>
          <p:nvPr/>
        </p:nvGrpSpPr>
        <p:grpSpPr>
          <a:xfrm>
            <a:off x="487797" y="456061"/>
            <a:ext cx="6584405" cy="9155602"/>
            <a:chOff x="0" y="-28575"/>
            <a:chExt cx="2359702" cy="3281161"/>
          </a:xfrm>
        </p:grpSpPr>
        <p:sp>
          <p:nvSpPr>
            <p:cNvPr id="234" name="Google Shape;234;p7"/>
            <p:cNvSpPr/>
            <p:nvPr/>
          </p:nvSpPr>
          <p:spPr>
            <a:xfrm>
              <a:off x="0" y="0"/>
              <a:ext cx="2359702" cy="3252586"/>
            </a:xfrm>
            <a:custGeom>
              <a:avLst/>
              <a:gdLst/>
              <a:ahLst/>
              <a:cxnLst/>
              <a:rect l="l" t="t" r="r" b="b"/>
              <a:pathLst>
                <a:path w="2359702" h="3252586" extrusionOk="0">
                  <a:moveTo>
                    <a:pt x="43504" y="0"/>
                  </a:moveTo>
                  <a:lnTo>
                    <a:pt x="2316198" y="0"/>
                  </a:lnTo>
                  <a:cubicBezTo>
                    <a:pt x="2327736" y="0"/>
                    <a:pt x="2338801" y="4583"/>
                    <a:pt x="2346960" y="12742"/>
                  </a:cubicBezTo>
                  <a:cubicBezTo>
                    <a:pt x="2355119" y="20901"/>
                    <a:pt x="2359702" y="31966"/>
                    <a:pt x="2359702" y="43504"/>
                  </a:cubicBezTo>
                  <a:lnTo>
                    <a:pt x="2359702" y="3209082"/>
                  </a:lnTo>
                  <a:cubicBezTo>
                    <a:pt x="2359702" y="3233109"/>
                    <a:pt x="2340225" y="3252586"/>
                    <a:pt x="2316198" y="3252586"/>
                  </a:cubicBezTo>
                  <a:lnTo>
                    <a:pt x="43504" y="3252586"/>
                  </a:lnTo>
                  <a:cubicBezTo>
                    <a:pt x="19478" y="3252586"/>
                    <a:pt x="0" y="3233109"/>
                    <a:pt x="0" y="3209082"/>
                  </a:cubicBezTo>
                  <a:lnTo>
                    <a:pt x="0" y="43504"/>
                  </a:lnTo>
                  <a:cubicBezTo>
                    <a:pt x="0" y="19478"/>
                    <a:pt x="19478" y="0"/>
                    <a:pt x="43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txBox="1"/>
            <p:nvPr/>
          </p:nvSpPr>
          <p:spPr>
            <a:xfrm>
              <a:off x="0" y="-28575"/>
              <a:ext cx="2359702" cy="3281161"/>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6" name="Google Shape;236;p7"/>
          <p:cNvGrpSpPr/>
          <p:nvPr/>
        </p:nvGrpSpPr>
        <p:grpSpPr>
          <a:xfrm>
            <a:off x="774668" y="2667986"/>
            <a:ext cx="6029332" cy="4067568"/>
            <a:chOff x="0" y="-47625"/>
            <a:chExt cx="2160776" cy="1457724"/>
          </a:xfrm>
        </p:grpSpPr>
        <p:sp>
          <p:nvSpPr>
            <p:cNvPr id="237" name="Google Shape;237;p7"/>
            <p:cNvSpPr/>
            <p:nvPr/>
          </p:nvSpPr>
          <p:spPr>
            <a:xfrm>
              <a:off x="0" y="0"/>
              <a:ext cx="2160776" cy="1410099"/>
            </a:xfrm>
            <a:custGeom>
              <a:avLst/>
              <a:gdLst/>
              <a:ahLst/>
              <a:cxnLst/>
              <a:rect l="l" t="t" r="r" b="b"/>
              <a:pathLst>
                <a:path w="2160776" h="1410099" extrusionOk="0">
                  <a:moveTo>
                    <a:pt x="47510" y="0"/>
                  </a:moveTo>
                  <a:lnTo>
                    <a:pt x="2113267" y="0"/>
                  </a:lnTo>
                  <a:cubicBezTo>
                    <a:pt x="2125867" y="0"/>
                    <a:pt x="2137951" y="5005"/>
                    <a:pt x="2146861" y="13915"/>
                  </a:cubicBezTo>
                  <a:cubicBezTo>
                    <a:pt x="2155771" y="22825"/>
                    <a:pt x="2160776" y="34909"/>
                    <a:pt x="2160776" y="47510"/>
                  </a:cubicBezTo>
                  <a:lnTo>
                    <a:pt x="2160776" y="1362590"/>
                  </a:lnTo>
                  <a:cubicBezTo>
                    <a:pt x="2160776" y="1375190"/>
                    <a:pt x="2155771" y="1387275"/>
                    <a:pt x="2146861" y="1396184"/>
                  </a:cubicBezTo>
                  <a:cubicBezTo>
                    <a:pt x="2137951" y="1405094"/>
                    <a:pt x="2125867" y="1410099"/>
                    <a:pt x="2113267" y="1410099"/>
                  </a:cubicBezTo>
                  <a:lnTo>
                    <a:pt x="47510" y="1410099"/>
                  </a:lnTo>
                  <a:cubicBezTo>
                    <a:pt x="34909" y="1410099"/>
                    <a:pt x="22825" y="1405094"/>
                    <a:pt x="13915" y="1396184"/>
                  </a:cubicBezTo>
                  <a:cubicBezTo>
                    <a:pt x="5005" y="1387275"/>
                    <a:pt x="0" y="1375190"/>
                    <a:pt x="0" y="1362590"/>
                  </a:cubicBezTo>
                  <a:lnTo>
                    <a:pt x="0" y="47510"/>
                  </a:lnTo>
                  <a:cubicBezTo>
                    <a:pt x="0" y="34909"/>
                    <a:pt x="5005" y="22825"/>
                    <a:pt x="13915" y="13915"/>
                  </a:cubicBezTo>
                  <a:cubicBezTo>
                    <a:pt x="22825" y="5005"/>
                    <a:pt x="34909" y="0"/>
                    <a:pt x="47510"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txBox="1"/>
            <p:nvPr/>
          </p:nvSpPr>
          <p:spPr>
            <a:xfrm>
              <a:off x="0" y="-47625"/>
              <a:ext cx="2160776" cy="1457724"/>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9" name="Google Shape;239;p7"/>
          <p:cNvSpPr/>
          <p:nvPr/>
        </p:nvSpPr>
        <p:spPr>
          <a:xfrm>
            <a:off x="4315650" y="3396387"/>
            <a:ext cx="1502666" cy="1003029"/>
          </a:xfrm>
          <a:custGeom>
            <a:avLst/>
            <a:gdLst/>
            <a:ahLst/>
            <a:cxnLst/>
            <a:rect l="l" t="t" r="r" b="b"/>
            <a:pathLst>
              <a:path w="1502666" h="1003029" extrusionOk="0">
                <a:moveTo>
                  <a:pt x="0" y="0"/>
                </a:moveTo>
                <a:lnTo>
                  <a:pt x="1502666" y="0"/>
                </a:lnTo>
                <a:lnTo>
                  <a:pt x="1502666" y="1003029"/>
                </a:lnTo>
                <a:lnTo>
                  <a:pt x="0" y="1003029"/>
                </a:lnTo>
                <a:lnTo>
                  <a:pt x="0" y="0"/>
                </a:lnTo>
                <a:close/>
              </a:path>
            </a:pathLst>
          </a:custGeom>
          <a:blipFill rotWithShape="1">
            <a:blip r:embed="rId3">
              <a:alphaModFix/>
            </a:blip>
            <a:stretch>
              <a:fillRect/>
            </a:stretch>
          </a:blipFill>
          <a:ln>
            <a:noFill/>
          </a:ln>
        </p:spPr>
        <p:txBody>
          <a:bodyPr/>
          <a:lstStyle/>
          <a:p>
            <a:endParaRPr lang="x-none"/>
          </a:p>
        </p:txBody>
      </p:sp>
      <p:sp>
        <p:nvSpPr>
          <p:cNvPr id="240" name="Google Shape;240;p7"/>
          <p:cNvSpPr/>
          <p:nvPr/>
        </p:nvSpPr>
        <p:spPr>
          <a:xfrm>
            <a:off x="4914226" y="4752203"/>
            <a:ext cx="1437272" cy="1437272"/>
          </a:xfrm>
          <a:custGeom>
            <a:avLst/>
            <a:gdLst/>
            <a:ahLst/>
            <a:cxnLst/>
            <a:rect l="l" t="t" r="r" b="b"/>
            <a:pathLst>
              <a:path w="1437272" h="1437272" extrusionOk="0">
                <a:moveTo>
                  <a:pt x="0" y="0"/>
                </a:moveTo>
                <a:lnTo>
                  <a:pt x="1437273" y="0"/>
                </a:lnTo>
                <a:lnTo>
                  <a:pt x="1437273" y="1437272"/>
                </a:lnTo>
                <a:lnTo>
                  <a:pt x="0" y="1437272"/>
                </a:lnTo>
                <a:lnTo>
                  <a:pt x="0" y="0"/>
                </a:lnTo>
                <a:close/>
              </a:path>
            </a:pathLst>
          </a:custGeom>
          <a:blipFill rotWithShape="1">
            <a:blip r:embed="rId4">
              <a:alphaModFix/>
            </a:blip>
            <a:stretch>
              <a:fillRect/>
            </a:stretch>
          </a:blipFill>
          <a:ln>
            <a:noFill/>
          </a:ln>
        </p:spPr>
        <p:txBody>
          <a:bodyPr/>
          <a:lstStyle/>
          <a:p>
            <a:endParaRPr lang="x-none"/>
          </a:p>
        </p:txBody>
      </p:sp>
      <p:sp>
        <p:nvSpPr>
          <p:cNvPr id="241" name="Google Shape;241;p7"/>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5">
              <a:alphaModFix/>
            </a:blip>
            <a:stretch>
              <a:fillRect/>
            </a:stretch>
          </a:blipFill>
          <a:ln>
            <a:noFill/>
          </a:ln>
        </p:spPr>
        <p:txBody>
          <a:bodyPr/>
          <a:lstStyle/>
          <a:p>
            <a:endParaRPr lang="x-none"/>
          </a:p>
        </p:txBody>
      </p:sp>
      <p:sp>
        <p:nvSpPr>
          <p:cNvPr id="242" name="Google Shape;242;p7"/>
          <p:cNvSpPr/>
          <p:nvPr/>
        </p:nvSpPr>
        <p:spPr>
          <a:xfrm>
            <a:off x="774668" y="942295"/>
            <a:ext cx="1068725" cy="106872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6">
              <a:alphaModFix/>
            </a:blip>
            <a:stretch>
              <a:fillRect l="-30003" t="-19466" r="-15489" b="-1929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6208275" y="9611664"/>
            <a:ext cx="1323991" cy="928491"/>
          </a:xfrm>
          <a:custGeom>
            <a:avLst/>
            <a:gdLst/>
            <a:ahLst/>
            <a:cxnLst/>
            <a:rect l="l" t="t" r="r" b="b"/>
            <a:pathLst>
              <a:path w="1323991" h="928491" extrusionOk="0">
                <a:moveTo>
                  <a:pt x="0" y="0"/>
                </a:moveTo>
                <a:lnTo>
                  <a:pt x="1323991" y="0"/>
                </a:lnTo>
                <a:lnTo>
                  <a:pt x="1323991" y="928491"/>
                </a:lnTo>
                <a:lnTo>
                  <a:pt x="0" y="928491"/>
                </a:lnTo>
                <a:lnTo>
                  <a:pt x="0" y="0"/>
                </a:lnTo>
                <a:close/>
              </a:path>
            </a:pathLst>
          </a:custGeom>
          <a:blipFill rotWithShape="1">
            <a:blip r:embed="rId7">
              <a:alphaModFix/>
            </a:blip>
            <a:stretch>
              <a:fillRect r="-64682"/>
            </a:stretch>
          </a:blipFill>
          <a:ln>
            <a:noFill/>
          </a:ln>
        </p:spPr>
        <p:txBody>
          <a:bodyPr/>
          <a:lstStyle/>
          <a:p>
            <a:endParaRPr lang="x-none"/>
          </a:p>
        </p:txBody>
      </p:sp>
      <p:sp>
        <p:nvSpPr>
          <p:cNvPr id="244" name="Google Shape;244;p7"/>
          <p:cNvSpPr/>
          <p:nvPr/>
        </p:nvSpPr>
        <p:spPr>
          <a:xfrm>
            <a:off x="5723689" y="1721452"/>
            <a:ext cx="855294" cy="727000"/>
          </a:xfrm>
          <a:custGeom>
            <a:avLst/>
            <a:gdLst/>
            <a:ahLst/>
            <a:cxnLst/>
            <a:rect l="l" t="t" r="r" b="b"/>
            <a:pathLst>
              <a:path w="855294" h="727000" extrusionOk="0">
                <a:moveTo>
                  <a:pt x="0" y="0"/>
                </a:moveTo>
                <a:lnTo>
                  <a:pt x="855294" y="0"/>
                </a:lnTo>
                <a:lnTo>
                  <a:pt x="855294" y="727000"/>
                </a:lnTo>
                <a:lnTo>
                  <a:pt x="0" y="727000"/>
                </a:lnTo>
                <a:lnTo>
                  <a:pt x="0" y="0"/>
                </a:lnTo>
                <a:close/>
              </a:path>
            </a:pathLst>
          </a:custGeom>
          <a:blipFill rotWithShape="1">
            <a:blip r:embed="rId8">
              <a:alphaModFix/>
            </a:blip>
            <a:stretch>
              <a:fillRect/>
            </a:stretch>
          </a:blipFill>
          <a:ln>
            <a:noFill/>
          </a:ln>
        </p:spPr>
        <p:txBody>
          <a:bodyPr/>
          <a:lstStyle/>
          <a:p>
            <a:endParaRPr lang="x-none"/>
          </a:p>
        </p:txBody>
      </p:sp>
      <p:sp>
        <p:nvSpPr>
          <p:cNvPr id="245" name="Google Shape;245;p7"/>
          <p:cNvSpPr txBox="1"/>
          <p:nvPr/>
        </p:nvSpPr>
        <p:spPr>
          <a:xfrm>
            <a:off x="2021359" y="816756"/>
            <a:ext cx="3419157" cy="618118"/>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2869" b="0" i="1" u="none" strike="noStrike" cap="none" dirty="0" err="1">
                <a:solidFill>
                  <a:srgbClr val="3A696E"/>
                </a:solidFill>
                <a:latin typeface="Arial"/>
                <a:ea typeface="Arial"/>
                <a:cs typeface="Arial"/>
                <a:sym typeface="Arial"/>
              </a:rPr>
              <a:t>Duminică</a:t>
            </a:r>
            <a:endParaRPr dirty="0"/>
          </a:p>
        </p:txBody>
      </p:sp>
      <p:sp>
        <p:nvSpPr>
          <p:cNvPr id="246" name="Google Shape;246;p7"/>
          <p:cNvSpPr txBox="1"/>
          <p:nvPr/>
        </p:nvSpPr>
        <p:spPr>
          <a:xfrm>
            <a:off x="689730" y="1355685"/>
            <a:ext cx="6180540" cy="82388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PRIMA ZI</a:t>
            </a:r>
            <a:endParaRPr dirty="0"/>
          </a:p>
        </p:txBody>
      </p:sp>
      <p:sp>
        <p:nvSpPr>
          <p:cNvPr id="247" name="Google Shape;247;p7"/>
          <p:cNvSpPr txBox="1"/>
          <p:nvPr/>
        </p:nvSpPr>
        <p:spPr>
          <a:xfrm>
            <a:off x="774668" y="2096745"/>
            <a:ext cx="6029332" cy="29822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384" dirty="0" err="1"/>
              <a:t>Citiți</a:t>
            </a:r>
            <a:r>
              <a:rPr lang="en-US" sz="1384" b="0" i="0" u="none" strike="noStrike" cap="none" dirty="0">
                <a:solidFill>
                  <a:srgbClr val="000000"/>
                </a:solidFill>
                <a:latin typeface="Arial"/>
                <a:ea typeface="Arial"/>
                <a:cs typeface="Arial"/>
                <a:sym typeface="Arial"/>
              </a:rPr>
              <a:t> </a:t>
            </a:r>
            <a:r>
              <a:rPr lang="en-US" sz="1384" b="0" i="0" u="none" strike="noStrike" cap="none" dirty="0" err="1">
                <a:solidFill>
                  <a:srgbClr val="000000"/>
                </a:solidFill>
                <a:latin typeface="Arial"/>
                <a:ea typeface="Arial"/>
                <a:cs typeface="Arial"/>
                <a:sym typeface="Arial"/>
              </a:rPr>
              <a:t>Geneza</a:t>
            </a:r>
            <a:r>
              <a:rPr lang="en-US" sz="1384" b="0" i="0" u="none" strike="noStrike" cap="none" dirty="0">
                <a:solidFill>
                  <a:srgbClr val="000000"/>
                </a:solidFill>
                <a:latin typeface="Arial"/>
                <a:ea typeface="Arial"/>
                <a:cs typeface="Arial"/>
                <a:sym typeface="Arial"/>
              </a:rPr>
              <a:t> 1:1-5</a:t>
            </a:r>
            <a:endParaRPr dirty="0"/>
          </a:p>
        </p:txBody>
      </p:sp>
      <p:sp>
        <p:nvSpPr>
          <p:cNvPr id="248" name="Google Shape;248;p7"/>
          <p:cNvSpPr txBox="1"/>
          <p:nvPr/>
        </p:nvSpPr>
        <p:spPr>
          <a:xfrm>
            <a:off x="946671" y="6968713"/>
            <a:ext cx="5666658" cy="2249142"/>
          </a:xfrm>
          <a:prstGeom prst="rect">
            <a:avLst/>
          </a:prstGeom>
          <a:noFill/>
          <a:ln>
            <a:noFill/>
          </a:ln>
        </p:spPr>
        <p:txBody>
          <a:bodyPr spcFirstLastPara="1" wrap="square" lIns="0" tIns="0" rIns="0" bIns="0" anchor="t" anchorCtr="0">
            <a:spAutoFit/>
          </a:bodyPr>
          <a:lstStyle/>
          <a:p>
            <a:pPr marL="0" marR="0" lvl="0" indent="0" algn="just" rtl="0">
              <a:lnSpc>
                <a:spcPct val="174061"/>
              </a:lnSpc>
              <a:spcBef>
                <a:spcPts val="0"/>
              </a:spcBef>
              <a:spcAft>
                <a:spcPts val="0"/>
              </a:spcAft>
              <a:buNone/>
            </a:pPr>
            <a:r>
              <a:rPr lang="en-GB" sz="1200" b="0" i="1" dirty="0">
                <a:solidFill>
                  <a:srgbClr val="121512"/>
                </a:solidFill>
                <a:effectLst/>
                <a:latin typeface="+mj-lt"/>
              </a:rPr>
              <a:t>Cu </a:t>
            </a:r>
            <a:r>
              <a:rPr lang="en-GB" sz="1200" b="0" i="1" dirty="0" err="1">
                <a:solidFill>
                  <a:srgbClr val="121512"/>
                </a:solidFill>
                <a:effectLst/>
                <a:latin typeface="+mj-lt"/>
              </a:rPr>
              <a:t>mult</a:t>
            </a:r>
            <a:r>
              <a:rPr lang="en-GB" sz="1200" b="0" i="1" dirty="0">
                <a:solidFill>
                  <a:srgbClr val="121512"/>
                </a:solidFill>
                <a:effectLst/>
                <a:latin typeface="+mj-lt"/>
              </a:rPr>
              <a:t> </a:t>
            </a:r>
            <a:r>
              <a:rPr lang="en-GB" sz="1200" b="0" i="1" dirty="0" err="1">
                <a:solidFill>
                  <a:srgbClr val="121512"/>
                </a:solidFill>
                <a:effectLst/>
                <a:latin typeface="+mj-lt"/>
              </a:rPr>
              <a:t>timp</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urmă</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privit</a:t>
            </a:r>
            <a:r>
              <a:rPr lang="en-GB" sz="1200" b="0" i="1" dirty="0">
                <a:solidFill>
                  <a:srgbClr val="121512"/>
                </a:solidFill>
                <a:effectLst/>
                <a:latin typeface="+mj-lt"/>
              </a:rPr>
              <a:t> la </a:t>
            </a:r>
            <a:r>
              <a:rPr lang="en-GB" sz="1200" b="0" i="1" dirty="0" err="1">
                <a:solidFill>
                  <a:srgbClr val="121512"/>
                </a:solidFill>
                <a:effectLst/>
                <a:latin typeface="+mj-lt"/>
              </a:rPr>
              <a:t>această</a:t>
            </a:r>
            <a:r>
              <a:rPr lang="en-GB" sz="1200" b="0" i="1" dirty="0">
                <a:solidFill>
                  <a:srgbClr val="121512"/>
                </a:solidFill>
                <a:effectLst/>
                <a:latin typeface="+mj-lt"/>
              </a:rPr>
              <a:t> </a:t>
            </a:r>
            <a:r>
              <a:rPr lang="en-GB" sz="1200" b="0" i="1" dirty="0" err="1">
                <a:solidFill>
                  <a:srgbClr val="121512"/>
                </a:solidFill>
                <a:effectLst/>
                <a:latin typeface="+mj-lt"/>
              </a:rPr>
              <a:t>lume</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era </a:t>
            </a:r>
            <a:r>
              <a:rPr lang="en-GB" sz="1200" b="0" i="1" dirty="0" err="1">
                <a:solidFill>
                  <a:srgbClr val="121512"/>
                </a:solidFill>
                <a:effectLst/>
                <a:latin typeface="+mj-lt"/>
              </a:rPr>
              <a:t>goală</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întunecată</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nu </a:t>
            </a:r>
            <a:r>
              <a:rPr lang="en-GB" sz="1200" b="0" i="1" dirty="0" err="1">
                <a:solidFill>
                  <a:srgbClr val="121512"/>
                </a:solidFill>
                <a:effectLst/>
                <a:latin typeface="+mj-lt"/>
              </a:rPr>
              <a:t>avea</a:t>
            </a:r>
            <a:r>
              <a:rPr lang="en-GB" sz="1200" b="0" i="1" dirty="0">
                <a:solidFill>
                  <a:srgbClr val="121512"/>
                </a:solidFill>
                <a:effectLst/>
                <a:latin typeface="+mj-lt"/>
              </a:rPr>
              <a:t> pe </a:t>
            </a:r>
            <a:r>
              <a:rPr lang="en-GB" sz="1200" b="0" i="1" dirty="0" err="1">
                <a:solidFill>
                  <a:srgbClr val="121512"/>
                </a:solidFill>
                <a:effectLst/>
                <a:latin typeface="+mj-lt"/>
              </a:rPr>
              <a:t>nimeni</a:t>
            </a:r>
            <a:r>
              <a:rPr lang="en-GB" sz="1200" b="0" i="1" dirty="0">
                <a:solidFill>
                  <a:srgbClr val="121512"/>
                </a:solidFill>
                <a:effectLst/>
                <a:latin typeface="+mj-lt"/>
              </a:rPr>
              <a:t> pe care </a:t>
            </a:r>
            <a:r>
              <a:rPr lang="en-GB" sz="1200" b="0" i="1" dirty="0" err="1">
                <a:solidFill>
                  <a:srgbClr val="121512"/>
                </a:solidFill>
                <a:effectLst/>
                <a:latin typeface="+mj-lt"/>
              </a:rPr>
              <a:t>să</a:t>
            </a:r>
            <a:r>
              <a:rPr lang="en-GB" sz="1200" b="0" i="1" dirty="0">
                <a:solidFill>
                  <a:srgbClr val="121512"/>
                </a:solidFill>
                <a:effectLst/>
                <a:latin typeface="+mj-lt"/>
              </a:rPr>
              <a:t>-l </a:t>
            </a:r>
            <a:r>
              <a:rPr lang="en-GB" sz="1200" b="0" i="1" dirty="0" err="1">
                <a:solidFill>
                  <a:srgbClr val="121512"/>
                </a:solidFill>
                <a:effectLst/>
                <a:latin typeface="+mj-lt"/>
              </a:rPr>
              <a:t>iubească</a:t>
            </a:r>
            <a:r>
              <a:rPr lang="en-GB" sz="1200" b="0" i="1" dirty="0">
                <a:solidFill>
                  <a:srgbClr val="121512"/>
                </a:solidFill>
                <a:effectLst/>
                <a:latin typeface="+mj-lt"/>
              </a:rPr>
              <a:t>. Pe </a:t>
            </a:r>
            <a:r>
              <a:rPr lang="en-GB" sz="1200" b="0" i="1" dirty="0" err="1">
                <a:solidFill>
                  <a:srgbClr val="121512"/>
                </a:solidFill>
                <a:effectLst/>
                <a:latin typeface="+mj-lt"/>
              </a:rPr>
              <a:t>nimeni</a:t>
            </a:r>
            <a:r>
              <a:rPr lang="en-GB" sz="1200" b="0" i="1" dirty="0">
                <a:solidFill>
                  <a:srgbClr val="121512"/>
                </a:solidFill>
                <a:effectLst/>
                <a:latin typeface="+mj-lt"/>
              </a:rPr>
              <a:t>. </a:t>
            </a:r>
            <a:r>
              <a:rPr lang="en-GB" sz="1200" b="0" i="1" dirty="0" err="1">
                <a:solidFill>
                  <a:srgbClr val="121512"/>
                </a:solidFill>
                <a:effectLst/>
                <a:latin typeface="+mj-lt"/>
              </a:rPr>
              <a:t>Nici</a:t>
            </a:r>
            <a:r>
              <a:rPr lang="en-GB" sz="1200" b="0" i="1" dirty="0">
                <a:solidFill>
                  <a:srgbClr val="121512"/>
                </a:solidFill>
                <a:effectLst/>
                <a:latin typeface="+mj-lt"/>
              </a:rPr>
              <a:t> </a:t>
            </a:r>
            <a:r>
              <a:rPr lang="en-GB" sz="1200" b="0" i="1" dirty="0" err="1">
                <a:solidFill>
                  <a:srgbClr val="121512"/>
                </a:solidFill>
                <a:effectLst/>
                <a:latin typeface="+mj-lt"/>
              </a:rPr>
              <a:t>măcar</a:t>
            </a:r>
            <a:r>
              <a:rPr lang="en-GB" sz="1200" b="0" i="1" dirty="0">
                <a:solidFill>
                  <a:srgbClr val="121512"/>
                </a:solidFill>
                <a:effectLst/>
                <a:latin typeface="+mj-lt"/>
              </a:rPr>
              <a:t> un </a:t>
            </a:r>
            <a:r>
              <a:rPr lang="en-GB" sz="1200" b="0" i="1" dirty="0" err="1">
                <a:solidFill>
                  <a:srgbClr val="121512"/>
                </a:solidFill>
                <a:effectLst/>
                <a:latin typeface="+mj-lt"/>
              </a:rPr>
              <a:t>bebeluș</a:t>
            </a:r>
            <a:r>
              <a:rPr lang="en-GB" sz="1200" b="0" i="1" dirty="0">
                <a:solidFill>
                  <a:srgbClr val="121512"/>
                </a:solidFill>
                <a:effectLst/>
                <a:latin typeface="+mj-lt"/>
              </a:rPr>
              <a:t>. </a:t>
            </a:r>
            <a:r>
              <a:rPr lang="en-GB" sz="1200" b="0" i="1" dirty="0" err="1">
                <a:solidFill>
                  <a:srgbClr val="121512"/>
                </a:solidFill>
                <a:effectLst/>
                <a:latin typeface="+mj-lt"/>
              </a:rPr>
              <a:t>Apoi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zis</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fie </a:t>
            </a:r>
            <a:r>
              <a:rPr lang="en-GB" sz="1200" b="0" i="1" dirty="0" err="1">
                <a:solidFill>
                  <a:srgbClr val="121512"/>
                </a:solidFill>
                <a:effectLst/>
                <a:latin typeface="+mj-lt"/>
              </a:rPr>
              <a:t>lumină</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 </a:t>
            </a:r>
            <a:r>
              <a:rPr lang="en-GB" sz="1200" b="0" i="1" dirty="0" err="1">
                <a:solidFill>
                  <a:srgbClr val="121512"/>
                </a:solidFill>
                <a:effectLst/>
                <a:latin typeface="+mj-lt"/>
              </a:rPr>
              <a:t>fost</a:t>
            </a:r>
            <a:r>
              <a:rPr lang="en-GB" sz="1200" b="0" i="1" dirty="0">
                <a:solidFill>
                  <a:srgbClr val="121512"/>
                </a:solidFill>
                <a:effectLst/>
                <a:latin typeface="+mj-lt"/>
              </a:rPr>
              <a:t> </a:t>
            </a:r>
            <a:r>
              <a:rPr lang="en-GB" sz="1200" b="0" i="1" dirty="0" err="1">
                <a:solidFill>
                  <a:srgbClr val="121512"/>
                </a:solidFill>
                <a:effectLst/>
                <a:latin typeface="+mj-lt"/>
              </a:rPr>
              <a:t>lumină</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văzut</a:t>
            </a:r>
            <a:r>
              <a:rPr lang="en-GB" sz="1200" b="0" i="1" dirty="0">
                <a:solidFill>
                  <a:srgbClr val="121512"/>
                </a:solidFill>
                <a:effectLst/>
                <a:latin typeface="+mj-lt"/>
              </a:rPr>
              <a:t> </a:t>
            </a:r>
            <a:r>
              <a:rPr lang="en-GB" sz="1200" b="0" i="1" dirty="0" err="1">
                <a:solidFill>
                  <a:srgbClr val="121512"/>
                </a:solidFill>
                <a:effectLst/>
                <a:latin typeface="+mj-lt"/>
              </a:rPr>
              <a:t>că</a:t>
            </a:r>
            <a:r>
              <a:rPr lang="en-GB" sz="1200" b="0" i="1" dirty="0">
                <a:solidFill>
                  <a:srgbClr val="121512"/>
                </a:solidFill>
                <a:effectLst/>
                <a:latin typeface="+mj-lt"/>
              </a:rPr>
              <a:t> lumina era </a:t>
            </a:r>
            <a:r>
              <a:rPr lang="en-GB" sz="1200" b="0" i="1" dirty="0" err="1">
                <a:solidFill>
                  <a:srgbClr val="121512"/>
                </a:solidFill>
                <a:effectLst/>
                <a:latin typeface="+mj-lt"/>
              </a:rPr>
              <a:t>bună</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numit</a:t>
            </a:r>
            <a:r>
              <a:rPr lang="en-GB" sz="1200" b="0" i="1" dirty="0">
                <a:solidFill>
                  <a:srgbClr val="121512"/>
                </a:solidFill>
                <a:effectLst/>
                <a:latin typeface="+mj-lt"/>
              </a:rPr>
              <a:t> lumina zi, </a:t>
            </a:r>
            <a:r>
              <a:rPr lang="en-GB" sz="1200" b="0" i="1" dirty="0" err="1">
                <a:solidFill>
                  <a:srgbClr val="121512"/>
                </a:solidFill>
                <a:effectLst/>
                <a:latin typeface="+mj-lt"/>
              </a:rPr>
              <a:t>iar</a:t>
            </a:r>
            <a:r>
              <a:rPr lang="en-GB" sz="1200" b="0" i="1" dirty="0">
                <a:solidFill>
                  <a:srgbClr val="121512"/>
                </a:solidFill>
                <a:effectLst/>
                <a:latin typeface="+mj-lt"/>
              </a:rPr>
              <a:t> </a:t>
            </a:r>
            <a:r>
              <a:rPr lang="en-GB" sz="1200" b="0" i="1" dirty="0" err="1">
                <a:solidFill>
                  <a:srgbClr val="121512"/>
                </a:solidFill>
                <a:effectLst/>
                <a:latin typeface="+mj-lt"/>
              </a:rPr>
              <a:t>întunericul</a:t>
            </a:r>
            <a:r>
              <a:rPr lang="en-GB" sz="1200" b="0" i="1" dirty="0">
                <a:solidFill>
                  <a:srgbClr val="121512"/>
                </a:solidFill>
                <a:effectLst/>
                <a:latin typeface="+mj-lt"/>
              </a:rPr>
              <a:t> l-a </a:t>
            </a:r>
            <a:r>
              <a:rPr lang="en-GB" sz="1200" b="0" i="1" dirty="0" err="1">
                <a:solidFill>
                  <a:srgbClr val="121512"/>
                </a:solidFill>
                <a:effectLst/>
                <a:latin typeface="+mj-lt"/>
              </a:rPr>
              <a:t>numit</a:t>
            </a:r>
            <a:r>
              <a:rPr lang="en-GB" sz="1200" b="0" i="1" dirty="0">
                <a:solidFill>
                  <a:srgbClr val="121512"/>
                </a:solidFill>
                <a:effectLst/>
                <a:latin typeface="+mj-lt"/>
              </a:rPr>
              <a:t> </a:t>
            </a:r>
            <a:r>
              <a:rPr lang="en-GB" sz="1200" b="0" i="1" dirty="0" err="1">
                <a:solidFill>
                  <a:srgbClr val="121512"/>
                </a:solidFill>
                <a:effectLst/>
                <a:latin typeface="+mj-lt"/>
              </a:rPr>
              <a:t>noapte</a:t>
            </a:r>
            <a:r>
              <a:rPr lang="en-GB" sz="1200" i="1" dirty="0">
                <a:solidFill>
                  <a:srgbClr val="121512"/>
                </a:solidFill>
                <a:latin typeface="+mj-lt"/>
              </a:rPr>
              <a:t>.</a:t>
            </a:r>
            <a:r>
              <a:rPr lang="en-GB" sz="1200" b="0" i="1" dirty="0">
                <a:solidFill>
                  <a:srgbClr val="121512"/>
                </a:solidFill>
                <a:effectLst/>
                <a:latin typeface="+mj-lt"/>
              </a:rPr>
              <a:t> </a:t>
            </a:r>
            <a:r>
              <a:rPr lang="en-GB" sz="1200" i="1" dirty="0" err="1">
                <a:solidFill>
                  <a:srgbClr val="121512"/>
                </a:solidFill>
                <a:latin typeface="+mj-lt"/>
              </a:rPr>
              <a:t>Astfel</a:t>
            </a:r>
            <a:r>
              <a:rPr lang="en-GB" sz="1200" i="1" dirty="0">
                <a:solidFill>
                  <a:srgbClr val="121512"/>
                </a:solidFill>
                <a:latin typeface="+mj-lt"/>
              </a:rPr>
              <a:t>, a </a:t>
            </a:r>
            <a:r>
              <a:rPr lang="en-GB" sz="1200" i="1" dirty="0" err="1">
                <a:solidFill>
                  <a:srgbClr val="121512"/>
                </a:solidFill>
                <a:latin typeface="+mj-lt"/>
              </a:rPr>
              <a:t>fost</a:t>
            </a:r>
            <a:r>
              <a:rPr lang="en-GB" sz="1200" i="1" dirty="0">
                <a:solidFill>
                  <a:srgbClr val="121512"/>
                </a:solidFill>
                <a:latin typeface="+mj-lt"/>
              </a:rPr>
              <a:t> o </a:t>
            </a:r>
            <a:r>
              <a:rPr lang="en-GB" sz="1200" i="1" dirty="0" err="1">
                <a:solidFill>
                  <a:srgbClr val="121512"/>
                </a:solidFill>
                <a:latin typeface="+mj-lt"/>
              </a:rPr>
              <a:t>seară</a:t>
            </a:r>
            <a:r>
              <a:rPr lang="en-GB" sz="1200" i="1" dirty="0">
                <a:solidFill>
                  <a:srgbClr val="121512"/>
                </a:solidFill>
                <a:latin typeface="+mj-lt"/>
              </a:rPr>
              <a:t>, </a:t>
            </a:r>
            <a:r>
              <a:rPr lang="en-GB" sz="1200" i="1" dirty="0" err="1">
                <a:solidFill>
                  <a:srgbClr val="121512"/>
                </a:solidFill>
                <a:latin typeface="+mj-lt"/>
              </a:rPr>
              <a:t>și</a:t>
            </a:r>
            <a:r>
              <a:rPr lang="en-GB" sz="1200" i="1" dirty="0">
                <a:solidFill>
                  <a:srgbClr val="121512"/>
                </a:solidFill>
                <a:latin typeface="+mj-lt"/>
              </a:rPr>
              <a:t> </a:t>
            </a:r>
            <a:r>
              <a:rPr lang="en-GB" sz="1200" i="1" dirty="0" err="1">
                <a:solidFill>
                  <a:srgbClr val="121512"/>
                </a:solidFill>
                <a:latin typeface="+mj-lt"/>
              </a:rPr>
              <a:t>apoi</a:t>
            </a:r>
            <a:r>
              <a:rPr lang="en-GB" sz="1200" i="1" dirty="0">
                <a:solidFill>
                  <a:srgbClr val="121512"/>
                </a:solidFill>
                <a:latin typeface="+mj-lt"/>
              </a:rPr>
              <a:t> a </a:t>
            </a:r>
            <a:r>
              <a:rPr lang="en-GB" sz="1200" i="1" dirty="0" err="1">
                <a:solidFill>
                  <a:srgbClr val="121512"/>
                </a:solidFill>
                <a:latin typeface="+mj-lt"/>
              </a:rPr>
              <a:t>fost</a:t>
            </a:r>
            <a:r>
              <a:rPr lang="en-GB" sz="1200" i="1" dirty="0">
                <a:solidFill>
                  <a:srgbClr val="121512"/>
                </a:solidFill>
                <a:latin typeface="+mj-lt"/>
              </a:rPr>
              <a:t> o </a:t>
            </a:r>
            <a:r>
              <a:rPr lang="en-GB" sz="1200" i="1" dirty="0" err="1">
                <a:solidFill>
                  <a:srgbClr val="121512"/>
                </a:solidFill>
                <a:latin typeface="+mj-lt"/>
              </a:rPr>
              <a:t>dimineață</a:t>
            </a:r>
            <a:r>
              <a:rPr lang="en-GB" sz="1200" i="1" dirty="0">
                <a:solidFill>
                  <a:srgbClr val="121512"/>
                </a:solidFill>
                <a:latin typeface="+mj-lt"/>
              </a:rPr>
              <a:t>: </a:t>
            </a:r>
            <a:r>
              <a:rPr lang="en-GB" sz="1200" i="1" dirty="0" err="1">
                <a:solidFill>
                  <a:srgbClr val="121512"/>
                </a:solidFill>
                <a:latin typeface="+mj-lt"/>
              </a:rPr>
              <a:t>aceasta</a:t>
            </a:r>
            <a:r>
              <a:rPr lang="en-GB" sz="1200" i="1" dirty="0">
                <a:solidFill>
                  <a:srgbClr val="121512"/>
                </a:solidFill>
                <a:latin typeface="+mj-lt"/>
              </a:rPr>
              <a:t> a </a:t>
            </a:r>
            <a:r>
              <a:rPr lang="en-GB" sz="1200" i="1" dirty="0" err="1">
                <a:solidFill>
                  <a:srgbClr val="121512"/>
                </a:solidFill>
                <a:latin typeface="+mj-lt"/>
              </a:rPr>
              <a:t>fost</a:t>
            </a:r>
            <a:r>
              <a:rPr lang="en-GB" sz="1200" i="1" dirty="0">
                <a:solidFill>
                  <a:srgbClr val="121512"/>
                </a:solidFill>
                <a:latin typeface="+mj-lt"/>
              </a:rPr>
              <a:t> </a:t>
            </a:r>
            <a:r>
              <a:rPr lang="en-GB" sz="1200" i="1" dirty="0" err="1">
                <a:solidFill>
                  <a:srgbClr val="121512"/>
                </a:solidFill>
                <a:latin typeface="+mj-lt"/>
              </a:rPr>
              <a:t>ziua</a:t>
            </a:r>
            <a:r>
              <a:rPr lang="en-GB" sz="1200" i="1" dirty="0">
                <a:solidFill>
                  <a:srgbClr val="121512"/>
                </a:solidFill>
                <a:latin typeface="+mj-lt"/>
              </a:rPr>
              <a:t> </a:t>
            </a:r>
            <a:r>
              <a:rPr lang="en-GB" sz="1200" i="1" dirty="0" err="1">
                <a:solidFill>
                  <a:srgbClr val="121512"/>
                </a:solidFill>
                <a:latin typeface="+mj-lt"/>
              </a:rPr>
              <a:t>întâi</a:t>
            </a:r>
            <a:r>
              <a:rPr lang="en-GB" sz="1200" i="1" dirty="0">
                <a:solidFill>
                  <a:srgbClr val="121512"/>
                </a:solidFill>
                <a:latin typeface="+mj-lt"/>
              </a:rPr>
              <a:t>.</a:t>
            </a:r>
            <a:r>
              <a:rPr lang="en-GB" sz="1200" b="0" i="1" dirty="0">
                <a:solidFill>
                  <a:srgbClr val="121512"/>
                </a:solidFill>
                <a:effectLst/>
                <a:latin typeface="+mj-lt"/>
              </a:rPr>
              <a:t> </a:t>
            </a:r>
          </a:p>
          <a:p>
            <a:pPr marL="0" marR="0" lvl="0" indent="0" algn="just" rtl="0">
              <a:lnSpc>
                <a:spcPct val="174061"/>
              </a:lnSpc>
              <a:spcBef>
                <a:spcPts val="0"/>
              </a:spcBef>
              <a:spcAft>
                <a:spcPts val="0"/>
              </a:spcAft>
              <a:buNone/>
            </a:pPr>
            <a:r>
              <a:rPr lang="en-GB" sz="1200" b="0" i="1" dirty="0">
                <a:solidFill>
                  <a:srgbClr val="121512"/>
                </a:solidFill>
                <a:effectLst/>
                <a:latin typeface="+mj-lt"/>
              </a:rPr>
              <a:t>(Gen.1:3-5 ). </a:t>
            </a:r>
          </a:p>
          <a:p>
            <a:pPr marL="0" marR="0" lvl="0" indent="0" algn="just" rtl="0">
              <a:lnSpc>
                <a:spcPct val="174061"/>
              </a:lnSpc>
              <a:spcBef>
                <a:spcPts val="0"/>
              </a:spcBef>
              <a:spcAft>
                <a:spcPts val="0"/>
              </a:spcAft>
              <a:buNone/>
            </a:pPr>
            <a:r>
              <a:rPr lang="en-GB" sz="1200" b="0" i="1" dirty="0">
                <a:solidFill>
                  <a:srgbClr val="121512"/>
                </a:solidFill>
                <a:effectLst/>
                <a:latin typeface="+mj-lt"/>
              </a:rPr>
              <a:t>Dar </a:t>
            </a:r>
            <a:r>
              <a:rPr lang="en-GB" sz="1200" b="0" i="1" dirty="0" err="1">
                <a:solidFill>
                  <a:srgbClr val="121512"/>
                </a:solidFill>
                <a:effectLst/>
                <a:latin typeface="+mj-lt"/>
              </a:rPr>
              <a:t>chiar</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atunci</a:t>
            </a:r>
            <a:r>
              <a:rPr lang="en-GB" sz="1200" b="0" i="1" dirty="0">
                <a:solidFill>
                  <a:srgbClr val="121512"/>
                </a:solidFill>
                <a:effectLst/>
                <a:latin typeface="+mj-lt"/>
              </a:rPr>
              <a:t>, nu era </a:t>
            </a:r>
            <a:r>
              <a:rPr lang="en-GB" sz="1200" b="0" i="1" dirty="0" err="1">
                <a:solidFill>
                  <a:srgbClr val="121512"/>
                </a:solidFill>
                <a:effectLst/>
                <a:latin typeface="+mj-lt"/>
              </a:rPr>
              <a:t>nimeni</a:t>
            </a:r>
            <a:r>
              <a:rPr lang="en-GB" sz="1200" b="0" i="1" dirty="0">
                <a:solidFill>
                  <a:srgbClr val="121512"/>
                </a:solidFill>
                <a:effectLst/>
                <a:latin typeface="+mj-lt"/>
              </a:rPr>
              <a:t> pe care </a:t>
            </a:r>
            <a:r>
              <a:rPr lang="en-GB" sz="1200" b="0" i="1" dirty="0" err="1">
                <a:solidFill>
                  <a:srgbClr val="121512"/>
                </a:solidFill>
                <a:effectLst/>
                <a:latin typeface="+mj-lt"/>
              </a:rPr>
              <a:t>Dumnezeu</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-l </a:t>
            </a:r>
            <a:r>
              <a:rPr lang="en-GB" sz="1200" b="0" i="1" dirty="0" err="1">
                <a:solidFill>
                  <a:srgbClr val="121512"/>
                </a:solidFill>
                <a:effectLst/>
                <a:latin typeface="+mj-lt"/>
              </a:rPr>
              <a:t>iubească</a:t>
            </a:r>
            <a:r>
              <a:rPr lang="en-GB" sz="1200" b="0" i="1" dirty="0">
                <a:solidFill>
                  <a:srgbClr val="121512"/>
                </a:solidFill>
                <a:effectLst/>
                <a:latin typeface="+mj-lt"/>
              </a:rPr>
              <a:t>.</a:t>
            </a:r>
            <a:endParaRPr sz="1200" i="1" dirty="0">
              <a:latin typeface="+mj-lt"/>
            </a:endParaRPr>
          </a:p>
        </p:txBody>
      </p:sp>
      <p:sp>
        <p:nvSpPr>
          <p:cNvPr id="249" name="Google Shape;249;p7"/>
          <p:cNvSpPr txBox="1"/>
          <p:nvPr/>
        </p:nvSpPr>
        <p:spPr>
          <a:xfrm>
            <a:off x="1013846" y="3103776"/>
            <a:ext cx="2775489" cy="448521"/>
          </a:xfrm>
          <a:prstGeom prst="rect">
            <a:avLst/>
          </a:prstGeom>
          <a:noFill/>
          <a:ln>
            <a:noFill/>
          </a:ln>
        </p:spPr>
        <p:txBody>
          <a:bodyPr spcFirstLastPara="1" wrap="square" lIns="0" tIns="0" rIns="0" bIns="0" anchor="t" anchorCtr="0">
            <a:spAutoFit/>
          </a:bodyPr>
          <a:lstStyle/>
          <a:p>
            <a:pPr marL="0" marR="0" lvl="0" indent="0" algn="ctr" rtl="0">
              <a:lnSpc>
                <a:spcPct val="173970"/>
              </a:lnSpc>
              <a:spcBef>
                <a:spcPts val="0"/>
              </a:spcBef>
              <a:spcAft>
                <a:spcPts val="0"/>
              </a:spcAft>
              <a:buNone/>
            </a:pPr>
            <a:r>
              <a:rPr lang="en-US" sz="1675" b="1" i="0" u="none" strike="noStrike" cap="none" dirty="0" err="1">
                <a:solidFill>
                  <a:srgbClr val="000000"/>
                </a:solidFill>
                <a:latin typeface="Arial"/>
                <a:ea typeface="Arial"/>
                <a:cs typeface="Arial"/>
                <a:sym typeface="Arial"/>
              </a:rPr>
              <a:t>Activități</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pentru</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această</a:t>
            </a:r>
            <a:r>
              <a:rPr lang="en-US" sz="1675" b="1" i="0" u="none" strike="noStrike" cap="none" dirty="0">
                <a:solidFill>
                  <a:srgbClr val="000000"/>
                </a:solidFill>
                <a:latin typeface="Arial"/>
                <a:ea typeface="Arial"/>
                <a:cs typeface="Arial"/>
                <a:sym typeface="Arial"/>
              </a:rPr>
              <a:t> zi </a:t>
            </a:r>
            <a:endParaRPr dirty="0"/>
          </a:p>
        </p:txBody>
      </p:sp>
      <p:sp>
        <p:nvSpPr>
          <p:cNvPr id="250" name="Google Shape;250;p7"/>
          <p:cNvSpPr txBox="1"/>
          <p:nvPr/>
        </p:nvSpPr>
        <p:spPr>
          <a:xfrm>
            <a:off x="1104993" y="3633308"/>
            <a:ext cx="2985642" cy="2570447"/>
          </a:xfrm>
          <a:prstGeom prst="rect">
            <a:avLst/>
          </a:prstGeom>
          <a:noFill/>
          <a:ln>
            <a:noFill/>
          </a:ln>
        </p:spPr>
        <p:txBody>
          <a:bodyPr spcFirstLastPara="1" wrap="square" lIns="0" tIns="0" rIns="0" bIns="0" anchor="t" anchorCtr="0">
            <a:spAutoFit/>
          </a:bodyPr>
          <a:lstStyle/>
          <a:p>
            <a:pPr marL="0" marR="0" lvl="0" indent="0" algn="l" rtl="0">
              <a:lnSpc>
                <a:spcPct val="174061"/>
              </a:lnSpc>
              <a:spcBef>
                <a:spcPts val="0"/>
              </a:spcBef>
              <a:spcAft>
                <a:spcPts val="0"/>
              </a:spcAft>
              <a:buNone/>
            </a:pPr>
            <a:r>
              <a:rPr lang="en-GB" sz="1200" b="0" i="1" dirty="0" err="1">
                <a:solidFill>
                  <a:srgbClr val="121512"/>
                </a:solidFill>
                <a:effectLst/>
                <a:latin typeface="+mj-lt"/>
              </a:rPr>
              <a:t>Realizați</a:t>
            </a:r>
            <a:r>
              <a:rPr lang="en-GB" sz="1200" b="0" i="1" dirty="0">
                <a:solidFill>
                  <a:srgbClr val="121512"/>
                </a:solidFill>
                <a:effectLst/>
                <a:latin typeface="+mj-lt"/>
              </a:rPr>
              <a:t> prima </a:t>
            </a:r>
            <a:r>
              <a:rPr lang="en-GB" sz="1200" b="0" i="1" dirty="0" err="1">
                <a:solidFill>
                  <a:srgbClr val="121512"/>
                </a:solidFill>
                <a:effectLst/>
                <a:latin typeface="+mj-lt"/>
              </a:rPr>
              <a:t>piesă</a:t>
            </a:r>
            <a:r>
              <a:rPr lang="en-GB" sz="1200" b="0" i="1" dirty="0">
                <a:solidFill>
                  <a:srgbClr val="121512"/>
                </a:solidFill>
                <a:effectLst/>
                <a:latin typeface="+mj-lt"/>
              </a:rPr>
              <a:t> a </a:t>
            </a:r>
            <a:r>
              <a:rPr lang="en-GB" sz="1200" b="0" i="1" dirty="0" err="1">
                <a:solidFill>
                  <a:srgbClr val="121512"/>
                </a:solidFill>
                <a:effectLst/>
                <a:latin typeface="+mj-lt"/>
              </a:rPr>
              <a:t>Creației</a:t>
            </a:r>
            <a:r>
              <a:rPr lang="en-GB" sz="1200" b="0" i="1" dirty="0">
                <a:solidFill>
                  <a:srgbClr val="121512"/>
                </a:solidFill>
                <a:effectLst/>
                <a:latin typeface="+mj-lt"/>
              </a:rPr>
              <a:t> (</a:t>
            </a:r>
            <a:r>
              <a:rPr lang="en-GB" sz="1200" b="0" i="1" dirty="0" err="1">
                <a:solidFill>
                  <a:srgbClr val="121512"/>
                </a:solidFill>
                <a:effectLst/>
                <a:latin typeface="+mj-lt"/>
              </a:rPr>
              <a:t>vezi</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a:t>
            </a:r>
            <a:r>
              <a:rPr lang="en-GB" sz="1200" b="0" i="1" dirty="0" err="1">
                <a:solidFill>
                  <a:srgbClr val="121512"/>
                </a:solidFill>
                <a:effectLst/>
                <a:latin typeface="+mj-lt"/>
              </a:rPr>
              <a:t>Activitate</a:t>
            </a:r>
            <a:r>
              <a:rPr lang="en-GB" sz="1200" b="0" i="1" dirty="0">
                <a:solidFill>
                  <a:srgbClr val="121512"/>
                </a:solidFill>
                <a:effectLst/>
                <a:latin typeface="+mj-lt"/>
              </a:rPr>
              <a:t>).</a:t>
            </a:r>
            <a:endParaRPr sz="1200" b="0" i="1" u="none" strike="noStrike" cap="none" dirty="0">
              <a:solidFill>
                <a:srgbClr val="000000"/>
              </a:solidFill>
              <a:latin typeface="+mj-lt"/>
              <a:ea typeface="Arial"/>
              <a:cs typeface="Arial"/>
              <a:sym typeface="Arial"/>
            </a:endParaRPr>
          </a:p>
          <a:p>
            <a:pPr marL="0" marR="0" lvl="0" indent="0" algn="l" rtl="0">
              <a:lnSpc>
                <a:spcPct val="174061"/>
              </a:lnSpc>
              <a:spcBef>
                <a:spcPts val="0"/>
              </a:spcBef>
              <a:spcAft>
                <a:spcPts val="0"/>
              </a:spcAft>
              <a:buNone/>
            </a:pPr>
            <a:r>
              <a:rPr lang="en-GB" sz="1200" b="1" i="1" dirty="0" err="1">
                <a:solidFill>
                  <a:srgbClr val="121512"/>
                </a:solidFill>
                <a:effectLst/>
                <a:latin typeface="+mj-lt"/>
              </a:rPr>
              <a:t>Activitate</a:t>
            </a:r>
            <a:r>
              <a:rPr lang="en-GB" sz="1200" b="1" i="1" dirty="0">
                <a:solidFill>
                  <a:srgbClr val="121512"/>
                </a:solidFill>
                <a:effectLst/>
                <a:latin typeface="+mj-lt"/>
              </a:rPr>
              <a:t> </a:t>
            </a:r>
            <a:r>
              <a:rPr lang="en-GB" sz="1200" b="1" i="1" dirty="0" err="1">
                <a:solidFill>
                  <a:srgbClr val="121512"/>
                </a:solidFill>
                <a:effectLst/>
                <a:latin typeface="+mj-lt"/>
              </a:rPr>
              <a:t>alternativă</a:t>
            </a:r>
            <a:r>
              <a:rPr lang="en-GB" sz="1200" b="1" i="1" dirty="0">
                <a:solidFill>
                  <a:srgbClr val="121512"/>
                </a:solidFill>
                <a:effectLst/>
                <a:latin typeface="+mj-lt"/>
              </a:rPr>
              <a:t>:</a:t>
            </a:r>
            <a:r>
              <a:rPr lang="en-GB" sz="1200" b="0" i="1" dirty="0">
                <a:solidFill>
                  <a:srgbClr val="121512"/>
                </a:solidFill>
                <a:effectLst/>
                <a:latin typeface="+mj-lt"/>
              </a:rPr>
              <a:t> </a:t>
            </a:r>
          </a:p>
          <a:p>
            <a:pPr marL="0" marR="0" lvl="0" indent="0" algn="l" rtl="0">
              <a:lnSpc>
                <a:spcPct val="174061"/>
              </a:lnSpc>
              <a:spcBef>
                <a:spcPts val="0"/>
              </a:spcBef>
              <a:spcAft>
                <a:spcPts val="0"/>
              </a:spcAft>
              <a:buNone/>
            </a:pPr>
            <a:r>
              <a:rPr lang="en-GB" sz="1200" b="0" i="1" dirty="0" err="1">
                <a:solidFill>
                  <a:srgbClr val="121512"/>
                </a:solidFill>
                <a:effectLst/>
                <a:latin typeface="+mj-lt"/>
              </a:rPr>
              <a:t>Captatori</a:t>
            </a:r>
            <a:r>
              <a:rPr lang="en-GB" sz="1200" b="0" i="1" dirty="0">
                <a:solidFill>
                  <a:srgbClr val="121512"/>
                </a:solidFill>
                <a:effectLst/>
                <a:latin typeface="+mj-lt"/>
              </a:rPr>
              <a:t> de </a:t>
            </a:r>
            <a:r>
              <a:rPr lang="en-GB" sz="1200" b="0" i="1" dirty="0" err="1">
                <a:solidFill>
                  <a:srgbClr val="121512"/>
                </a:solidFill>
                <a:effectLst/>
                <a:latin typeface="+mj-lt"/>
              </a:rPr>
              <a:t>soare</a:t>
            </a:r>
            <a:r>
              <a:rPr lang="en-GB" sz="1200" b="0" i="1" dirty="0">
                <a:solidFill>
                  <a:srgbClr val="121512"/>
                </a:solidFill>
                <a:effectLst/>
                <a:latin typeface="+mj-lt"/>
              </a:rPr>
              <a:t> </a:t>
            </a:r>
          </a:p>
          <a:p>
            <a:pPr marL="0" marR="0" lvl="0" indent="0" algn="l" rtl="0">
              <a:lnSpc>
                <a:spcPct val="174061"/>
              </a:lnSpc>
              <a:spcBef>
                <a:spcPts val="0"/>
              </a:spcBef>
              <a:spcAft>
                <a:spcPts val="0"/>
              </a:spcAft>
              <a:buNone/>
            </a:pPr>
            <a:r>
              <a:rPr lang="en-GB" sz="1200" b="0" i="1" dirty="0" err="1">
                <a:solidFill>
                  <a:srgbClr val="121512"/>
                </a:solidFill>
                <a:effectLst/>
                <a:latin typeface="+mj-lt"/>
              </a:rPr>
              <a:t>Colorați</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a:t>
            </a:r>
            <a:r>
              <a:rPr lang="en-GB" sz="1200" b="0" i="1" dirty="0" err="1">
                <a:solidFill>
                  <a:srgbClr val="121512"/>
                </a:solidFill>
                <a:effectLst/>
                <a:latin typeface="+mj-lt"/>
              </a:rPr>
              <a:t>sau</a:t>
            </a:r>
            <a:r>
              <a:rPr lang="en-GB" sz="1200" b="0" i="1" dirty="0">
                <a:solidFill>
                  <a:srgbClr val="121512"/>
                </a:solidFill>
                <a:effectLst/>
                <a:latin typeface="+mj-lt"/>
              </a:rPr>
              <a:t> </a:t>
            </a:r>
            <a:r>
              <a:rPr lang="en-GB" sz="1200" b="0" i="1" dirty="0" err="1">
                <a:solidFill>
                  <a:srgbClr val="121512"/>
                </a:solidFill>
                <a:effectLst/>
                <a:latin typeface="+mj-lt"/>
              </a:rPr>
              <a:t>asamblați</a:t>
            </a:r>
            <a:r>
              <a:rPr lang="en-GB" sz="1200" b="0" i="1" dirty="0">
                <a:solidFill>
                  <a:srgbClr val="121512"/>
                </a:solidFill>
                <a:effectLst/>
                <a:latin typeface="+mj-lt"/>
              </a:rPr>
              <a:t> </a:t>
            </a:r>
            <a:r>
              <a:rPr lang="en-GB" sz="1200" b="0" i="1" dirty="0" err="1">
                <a:solidFill>
                  <a:srgbClr val="121512"/>
                </a:solidFill>
                <a:effectLst/>
                <a:latin typeface="+mj-lt"/>
              </a:rPr>
              <a:t>roata</a:t>
            </a:r>
            <a:r>
              <a:rPr lang="en-GB" sz="1200" b="0" i="1" dirty="0">
                <a:solidFill>
                  <a:srgbClr val="121512"/>
                </a:solidFill>
                <a:effectLst/>
                <a:latin typeface="+mj-lt"/>
              </a:rPr>
              <a:t> </a:t>
            </a:r>
            <a:r>
              <a:rPr lang="en-GB" sz="1200" b="0" i="1" dirty="0" err="1">
                <a:solidFill>
                  <a:srgbClr val="121512"/>
                </a:solidFill>
                <a:effectLst/>
                <a:latin typeface="+mj-lt"/>
              </a:rPr>
              <a:t>creației</a:t>
            </a:r>
            <a:r>
              <a:rPr lang="en-GB" sz="1200" b="0" i="1" dirty="0">
                <a:solidFill>
                  <a:srgbClr val="121512"/>
                </a:solidFill>
                <a:effectLst/>
                <a:latin typeface="+mj-lt"/>
              </a:rPr>
              <a:t>. O </a:t>
            </a:r>
            <a:r>
              <a:rPr lang="en-GB" sz="1200" b="0" i="1" dirty="0" err="1">
                <a:solidFill>
                  <a:srgbClr val="121512"/>
                </a:solidFill>
                <a:effectLst/>
                <a:latin typeface="+mj-lt"/>
              </a:rPr>
              <a:t>puteți</a:t>
            </a:r>
            <a:r>
              <a:rPr lang="en-GB" sz="1200" b="0" i="1" dirty="0">
                <a:solidFill>
                  <a:srgbClr val="121512"/>
                </a:solidFill>
                <a:effectLst/>
                <a:latin typeface="+mj-lt"/>
              </a:rPr>
              <a:t> </a:t>
            </a:r>
            <a:r>
              <a:rPr lang="en-GB" sz="1200" b="0" i="1" dirty="0" err="1">
                <a:solidFill>
                  <a:srgbClr val="121512"/>
                </a:solidFill>
                <a:effectLst/>
                <a:latin typeface="+mj-lt"/>
              </a:rPr>
              <a:t>găsi</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a:t>
            </a:r>
            <a:r>
              <a:rPr lang="en-GB" sz="1200" b="0" i="1" dirty="0" err="1">
                <a:solidFill>
                  <a:srgbClr val="121512"/>
                </a:solidFill>
                <a:effectLst/>
                <a:latin typeface="+mj-lt"/>
              </a:rPr>
              <a:t>activitate</a:t>
            </a:r>
            <a:r>
              <a:rPr lang="en-GB" sz="1200" b="0" i="1" dirty="0">
                <a:solidFill>
                  <a:srgbClr val="121512"/>
                </a:solidFill>
                <a:effectLst/>
                <a:latin typeface="+mj-lt"/>
              </a:rPr>
              <a:t>. </a:t>
            </a:r>
          </a:p>
          <a:p>
            <a:pPr marL="0" marR="0" lvl="0" indent="0" algn="l" rtl="0">
              <a:lnSpc>
                <a:spcPct val="174061"/>
              </a:lnSpc>
              <a:spcBef>
                <a:spcPts val="0"/>
              </a:spcBef>
              <a:spcAft>
                <a:spcPts val="0"/>
              </a:spcAft>
              <a:buNone/>
            </a:pPr>
            <a:r>
              <a:rPr lang="en-GB" sz="1200" b="0" i="1" dirty="0" err="1">
                <a:solidFill>
                  <a:srgbClr val="121512"/>
                </a:solidFill>
                <a:effectLst/>
                <a:latin typeface="+mj-lt"/>
              </a:rPr>
              <a:t>Puteți</a:t>
            </a:r>
            <a:r>
              <a:rPr lang="en-GB" sz="1200" b="0" i="1" dirty="0">
                <a:solidFill>
                  <a:srgbClr val="121512"/>
                </a:solidFill>
                <a:effectLst/>
                <a:latin typeface="+mj-lt"/>
              </a:rPr>
              <a:t> </a:t>
            </a:r>
            <a:r>
              <a:rPr lang="en-GB" sz="1200" b="0" i="1" dirty="0" err="1">
                <a:solidFill>
                  <a:srgbClr val="121512"/>
                </a:solidFill>
                <a:effectLst/>
                <a:latin typeface="+mj-lt"/>
              </a:rPr>
              <a:t>adapta</a:t>
            </a:r>
            <a:r>
              <a:rPr lang="en-GB" sz="1200" b="0" i="1" dirty="0">
                <a:solidFill>
                  <a:srgbClr val="121512"/>
                </a:solidFill>
                <a:effectLst/>
                <a:latin typeface="+mj-lt"/>
              </a:rPr>
              <a:t> </a:t>
            </a:r>
            <a:r>
              <a:rPr lang="en-GB" sz="1200" b="0" i="1" dirty="0" err="1">
                <a:solidFill>
                  <a:srgbClr val="121512"/>
                </a:solidFill>
                <a:effectLst/>
                <a:latin typeface="+mj-lt"/>
              </a:rPr>
              <a:t>materialele</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funcție</a:t>
            </a:r>
            <a:r>
              <a:rPr lang="en-GB" sz="1200" b="0" i="1" dirty="0">
                <a:solidFill>
                  <a:srgbClr val="121512"/>
                </a:solidFill>
                <a:effectLst/>
                <a:latin typeface="+mj-lt"/>
              </a:rPr>
              <a:t> de </a:t>
            </a:r>
            <a:r>
              <a:rPr lang="en-GB" sz="1200" b="0" i="1" dirty="0" err="1">
                <a:solidFill>
                  <a:srgbClr val="121512"/>
                </a:solidFill>
                <a:effectLst/>
                <a:latin typeface="+mj-lt"/>
              </a:rPr>
              <a:t>regiunea</a:t>
            </a:r>
            <a:r>
              <a:rPr lang="en-GB" sz="1200" b="0" i="1" dirty="0">
                <a:solidFill>
                  <a:srgbClr val="121512"/>
                </a:solidFill>
                <a:effectLst/>
                <a:latin typeface="+mj-lt"/>
              </a:rPr>
              <a:t> </a:t>
            </a:r>
            <a:r>
              <a:rPr lang="en-GB" sz="1200" b="0" i="1" dirty="0" err="1">
                <a:solidFill>
                  <a:srgbClr val="121512"/>
                </a:solidFill>
                <a:effectLst/>
                <a:latin typeface="+mj-lt"/>
              </a:rPr>
              <a:t>dumneavoastră</a:t>
            </a:r>
            <a:r>
              <a:rPr lang="en-GB" sz="1200" b="0" i="1" dirty="0">
                <a:solidFill>
                  <a:srgbClr val="121512"/>
                </a:solidFill>
                <a:effectLst/>
                <a:latin typeface="+mj-lt"/>
              </a:rPr>
              <a:t>.</a:t>
            </a:r>
            <a:endParaRPr sz="1200" i="1"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254"/>
        <p:cNvGrpSpPr/>
        <p:nvPr/>
      </p:nvGrpSpPr>
      <p:grpSpPr>
        <a:xfrm>
          <a:off x="0" y="0"/>
          <a:ext cx="0" cy="0"/>
          <a:chOff x="0" y="0"/>
          <a:chExt cx="0" cy="0"/>
        </a:xfrm>
      </p:grpSpPr>
      <p:grpSp>
        <p:nvGrpSpPr>
          <p:cNvPr id="255" name="Google Shape;255;p8"/>
          <p:cNvGrpSpPr/>
          <p:nvPr/>
        </p:nvGrpSpPr>
        <p:grpSpPr>
          <a:xfrm>
            <a:off x="487797" y="456061"/>
            <a:ext cx="6584405" cy="9155602"/>
            <a:chOff x="0" y="-28575"/>
            <a:chExt cx="2359702" cy="3281161"/>
          </a:xfrm>
        </p:grpSpPr>
        <p:sp>
          <p:nvSpPr>
            <p:cNvPr id="256" name="Google Shape;256;p8"/>
            <p:cNvSpPr/>
            <p:nvPr/>
          </p:nvSpPr>
          <p:spPr>
            <a:xfrm>
              <a:off x="0" y="0"/>
              <a:ext cx="2359702" cy="3252586"/>
            </a:xfrm>
            <a:custGeom>
              <a:avLst/>
              <a:gdLst/>
              <a:ahLst/>
              <a:cxnLst/>
              <a:rect l="l" t="t" r="r" b="b"/>
              <a:pathLst>
                <a:path w="2359702" h="3252586" extrusionOk="0">
                  <a:moveTo>
                    <a:pt x="43504" y="0"/>
                  </a:moveTo>
                  <a:lnTo>
                    <a:pt x="2316198" y="0"/>
                  </a:lnTo>
                  <a:cubicBezTo>
                    <a:pt x="2327736" y="0"/>
                    <a:pt x="2338801" y="4583"/>
                    <a:pt x="2346960" y="12742"/>
                  </a:cubicBezTo>
                  <a:cubicBezTo>
                    <a:pt x="2355119" y="20901"/>
                    <a:pt x="2359702" y="31966"/>
                    <a:pt x="2359702" y="43504"/>
                  </a:cubicBezTo>
                  <a:lnTo>
                    <a:pt x="2359702" y="3209082"/>
                  </a:lnTo>
                  <a:cubicBezTo>
                    <a:pt x="2359702" y="3233109"/>
                    <a:pt x="2340225" y="3252586"/>
                    <a:pt x="2316198" y="3252586"/>
                  </a:cubicBezTo>
                  <a:lnTo>
                    <a:pt x="43504" y="3252586"/>
                  </a:lnTo>
                  <a:cubicBezTo>
                    <a:pt x="19478" y="3252586"/>
                    <a:pt x="0" y="3233109"/>
                    <a:pt x="0" y="3209082"/>
                  </a:cubicBezTo>
                  <a:lnTo>
                    <a:pt x="0" y="43504"/>
                  </a:lnTo>
                  <a:cubicBezTo>
                    <a:pt x="0" y="19478"/>
                    <a:pt x="19478" y="0"/>
                    <a:pt x="43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txBox="1"/>
            <p:nvPr/>
          </p:nvSpPr>
          <p:spPr>
            <a:xfrm>
              <a:off x="0" y="-28575"/>
              <a:ext cx="2359702" cy="3281161"/>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8" name="Google Shape;258;p8"/>
          <p:cNvGrpSpPr/>
          <p:nvPr/>
        </p:nvGrpSpPr>
        <p:grpSpPr>
          <a:xfrm>
            <a:off x="774668" y="2592684"/>
            <a:ext cx="6029332" cy="4854841"/>
            <a:chOff x="0" y="-47625"/>
            <a:chExt cx="2160776" cy="1739865"/>
          </a:xfrm>
        </p:grpSpPr>
        <p:sp>
          <p:nvSpPr>
            <p:cNvPr id="259" name="Google Shape;259;p8"/>
            <p:cNvSpPr/>
            <p:nvPr/>
          </p:nvSpPr>
          <p:spPr>
            <a:xfrm>
              <a:off x="0" y="0"/>
              <a:ext cx="2160776" cy="1692240"/>
            </a:xfrm>
            <a:custGeom>
              <a:avLst/>
              <a:gdLst/>
              <a:ahLst/>
              <a:cxnLst/>
              <a:rect l="l" t="t" r="r" b="b"/>
              <a:pathLst>
                <a:path w="2160776" h="1692240" extrusionOk="0">
                  <a:moveTo>
                    <a:pt x="47510" y="0"/>
                  </a:moveTo>
                  <a:lnTo>
                    <a:pt x="2113267" y="0"/>
                  </a:lnTo>
                  <a:cubicBezTo>
                    <a:pt x="2125867" y="0"/>
                    <a:pt x="2137951" y="5005"/>
                    <a:pt x="2146861" y="13915"/>
                  </a:cubicBezTo>
                  <a:cubicBezTo>
                    <a:pt x="2155771" y="22825"/>
                    <a:pt x="2160776" y="34909"/>
                    <a:pt x="2160776" y="47510"/>
                  </a:cubicBezTo>
                  <a:lnTo>
                    <a:pt x="2160776" y="1644731"/>
                  </a:lnTo>
                  <a:cubicBezTo>
                    <a:pt x="2160776" y="1657331"/>
                    <a:pt x="2155771" y="1669415"/>
                    <a:pt x="2146861" y="1678325"/>
                  </a:cubicBezTo>
                  <a:cubicBezTo>
                    <a:pt x="2137951" y="1687235"/>
                    <a:pt x="2125867" y="1692240"/>
                    <a:pt x="2113267" y="1692240"/>
                  </a:cubicBezTo>
                  <a:lnTo>
                    <a:pt x="47510" y="1692240"/>
                  </a:lnTo>
                  <a:cubicBezTo>
                    <a:pt x="34909" y="1692240"/>
                    <a:pt x="22825" y="1687235"/>
                    <a:pt x="13915" y="1678325"/>
                  </a:cubicBezTo>
                  <a:cubicBezTo>
                    <a:pt x="5005" y="1669415"/>
                    <a:pt x="0" y="1657331"/>
                    <a:pt x="0" y="1644731"/>
                  </a:cubicBezTo>
                  <a:lnTo>
                    <a:pt x="0" y="47510"/>
                  </a:lnTo>
                  <a:cubicBezTo>
                    <a:pt x="0" y="34909"/>
                    <a:pt x="5005" y="22825"/>
                    <a:pt x="13915" y="13915"/>
                  </a:cubicBezTo>
                  <a:cubicBezTo>
                    <a:pt x="22825" y="5005"/>
                    <a:pt x="34909" y="0"/>
                    <a:pt x="47510"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txBox="1"/>
            <p:nvPr/>
          </p:nvSpPr>
          <p:spPr>
            <a:xfrm>
              <a:off x="0" y="-47625"/>
              <a:ext cx="2160776" cy="1739865"/>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1" name="Google Shape;261;p8"/>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3">
              <a:alphaModFix/>
            </a:blip>
            <a:stretch>
              <a:fillRect/>
            </a:stretch>
          </a:blipFill>
          <a:ln>
            <a:noFill/>
          </a:ln>
        </p:spPr>
        <p:txBody>
          <a:bodyPr/>
          <a:lstStyle/>
          <a:p>
            <a:endParaRPr lang="x-none"/>
          </a:p>
        </p:txBody>
      </p:sp>
      <p:sp>
        <p:nvSpPr>
          <p:cNvPr id="262" name="Google Shape;262;p8"/>
          <p:cNvSpPr/>
          <p:nvPr/>
        </p:nvSpPr>
        <p:spPr>
          <a:xfrm>
            <a:off x="756000" y="756000"/>
            <a:ext cx="982217" cy="98221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l="-24901" r="-2490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4232577" y="3296480"/>
            <a:ext cx="3327423" cy="3801672"/>
          </a:xfrm>
          <a:custGeom>
            <a:avLst/>
            <a:gdLst/>
            <a:ahLst/>
            <a:cxnLst/>
            <a:rect l="l" t="t" r="r" b="b"/>
            <a:pathLst>
              <a:path w="3327423" h="3801672" extrusionOk="0">
                <a:moveTo>
                  <a:pt x="0" y="0"/>
                </a:moveTo>
                <a:lnTo>
                  <a:pt x="3327423" y="0"/>
                </a:lnTo>
                <a:lnTo>
                  <a:pt x="3327423" y="3801672"/>
                </a:lnTo>
                <a:lnTo>
                  <a:pt x="0" y="3801672"/>
                </a:lnTo>
                <a:lnTo>
                  <a:pt x="0" y="0"/>
                </a:lnTo>
                <a:close/>
              </a:path>
            </a:pathLst>
          </a:custGeom>
          <a:blipFill rotWithShape="1">
            <a:blip r:embed="rId5">
              <a:alphaModFix/>
            </a:blip>
            <a:stretch>
              <a:fillRect l="-58682"/>
            </a:stretch>
          </a:blipFill>
          <a:ln>
            <a:noFill/>
          </a:ln>
        </p:spPr>
        <p:txBody>
          <a:bodyPr/>
          <a:lstStyle/>
          <a:p>
            <a:endParaRPr lang="x-none"/>
          </a:p>
        </p:txBody>
      </p:sp>
      <p:sp>
        <p:nvSpPr>
          <p:cNvPr id="264" name="Google Shape;264;p8"/>
          <p:cNvSpPr txBox="1"/>
          <p:nvPr/>
        </p:nvSpPr>
        <p:spPr>
          <a:xfrm>
            <a:off x="2021359" y="816756"/>
            <a:ext cx="3419157" cy="618118"/>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2869" b="0" i="1" u="none" strike="noStrike" cap="none" dirty="0">
                <a:solidFill>
                  <a:srgbClr val="3A696E"/>
                </a:solidFill>
                <a:latin typeface="Arial"/>
                <a:ea typeface="Arial"/>
                <a:cs typeface="Arial"/>
                <a:sym typeface="Arial"/>
              </a:rPr>
              <a:t>LUNI</a:t>
            </a:r>
            <a:endParaRPr dirty="0"/>
          </a:p>
        </p:txBody>
      </p:sp>
      <p:sp>
        <p:nvSpPr>
          <p:cNvPr id="265" name="Google Shape;265;p8"/>
          <p:cNvSpPr txBox="1"/>
          <p:nvPr/>
        </p:nvSpPr>
        <p:spPr>
          <a:xfrm>
            <a:off x="858810" y="1355685"/>
            <a:ext cx="6180540" cy="82388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i="0" u="none" strike="noStrike" cap="none" dirty="0">
                <a:solidFill>
                  <a:srgbClr val="000000"/>
                </a:solidFill>
                <a:latin typeface="Arial"/>
                <a:ea typeface="Arial"/>
                <a:cs typeface="Arial"/>
                <a:sym typeface="Arial"/>
              </a:rPr>
              <a:t>A DOUA ZI</a:t>
            </a:r>
            <a:endParaRPr dirty="0"/>
          </a:p>
        </p:txBody>
      </p:sp>
      <p:sp>
        <p:nvSpPr>
          <p:cNvPr id="266" name="Google Shape;266;p8"/>
          <p:cNvSpPr txBox="1"/>
          <p:nvPr/>
        </p:nvSpPr>
        <p:spPr>
          <a:xfrm>
            <a:off x="774668" y="2096745"/>
            <a:ext cx="6029332" cy="29822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384" dirty="0" err="1"/>
              <a:t>Citiți</a:t>
            </a:r>
            <a:r>
              <a:rPr lang="en-US" sz="1384" b="0" i="0" u="none" strike="noStrike" cap="none" dirty="0">
                <a:solidFill>
                  <a:srgbClr val="000000"/>
                </a:solidFill>
                <a:latin typeface="Arial"/>
                <a:ea typeface="Arial"/>
                <a:cs typeface="Arial"/>
                <a:sym typeface="Arial"/>
              </a:rPr>
              <a:t> </a:t>
            </a:r>
            <a:r>
              <a:rPr lang="en-US" sz="1384" b="0" i="0" u="none" strike="noStrike" cap="none" dirty="0" err="1">
                <a:solidFill>
                  <a:srgbClr val="000000"/>
                </a:solidFill>
                <a:latin typeface="Arial"/>
                <a:ea typeface="Arial"/>
                <a:cs typeface="Arial"/>
                <a:sym typeface="Arial"/>
              </a:rPr>
              <a:t>Geneza</a:t>
            </a:r>
            <a:r>
              <a:rPr lang="en-US" sz="1384" b="0" i="0" u="none" strike="noStrike" cap="none" dirty="0">
                <a:solidFill>
                  <a:srgbClr val="000000"/>
                </a:solidFill>
                <a:latin typeface="Arial"/>
                <a:ea typeface="Arial"/>
                <a:cs typeface="Arial"/>
                <a:sym typeface="Arial"/>
              </a:rPr>
              <a:t> 1:6-8</a:t>
            </a:r>
            <a:endParaRPr dirty="0"/>
          </a:p>
        </p:txBody>
      </p:sp>
      <p:sp>
        <p:nvSpPr>
          <p:cNvPr id="267" name="Google Shape;267;p8"/>
          <p:cNvSpPr txBox="1"/>
          <p:nvPr/>
        </p:nvSpPr>
        <p:spPr>
          <a:xfrm>
            <a:off x="858810" y="7680394"/>
            <a:ext cx="5861048" cy="1606530"/>
          </a:xfrm>
          <a:prstGeom prst="rect">
            <a:avLst/>
          </a:prstGeom>
          <a:noFill/>
          <a:ln>
            <a:noFill/>
          </a:ln>
        </p:spPr>
        <p:txBody>
          <a:bodyPr spcFirstLastPara="1" wrap="square" lIns="0" tIns="0" rIns="0" bIns="0" anchor="t" anchorCtr="0">
            <a:spAutoFit/>
          </a:bodyPr>
          <a:lstStyle/>
          <a:p>
            <a:pPr marL="0" marR="0" lvl="0" indent="0" algn="just" rtl="0">
              <a:lnSpc>
                <a:spcPct val="174061"/>
              </a:lnSpc>
              <a:spcBef>
                <a:spcPts val="0"/>
              </a:spcBef>
              <a:spcAft>
                <a:spcPts val="0"/>
              </a:spcAft>
              <a:buNone/>
            </a:pPr>
            <a:r>
              <a:rPr lang="en-GB" sz="1200" b="0" i="1" dirty="0" err="1">
                <a:solidFill>
                  <a:srgbClr val="121512"/>
                </a:solidFill>
                <a:effectLst/>
                <a:latin typeface="+mj-lt"/>
              </a:rPr>
              <a:t>După</a:t>
            </a:r>
            <a:r>
              <a:rPr lang="en-GB" sz="1200" b="0" i="1" dirty="0">
                <a:solidFill>
                  <a:srgbClr val="121512"/>
                </a:solidFill>
                <a:effectLst/>
                <a:latin typeface="+mj-lt"/>
              </a:rPr>
              <a:t> </a:t>
            </a:r>
            <a:r>
              <a:rPr lang="en-GB" sz="1200" b="0" i="1" dirty="0" err="1">
                <a:solidFill>
                  <a:srgbClr val="121512"/>
                </a:solidFill>
                <a:effectLst/>
                <a:latin typeface="+mj-lt"/>
              </a:rPr>
              <a:t>acea</a:t>
            </a:r>
            <a:r>
              <a:rPr lang="en-GB" sz="1200" b="0" i="1" dirty="0">
                <a:solidFill>
                  <a:srgbClr val="121512"/>
                </a:solidFill>
                <a:effectLst/>
                <a:latin typeface="+mj-lt"/>
              </a:rPr>
              <a:t> </a:t>
            </a:r>
            <a:r>
              <a:rPr lang="en-GB" sz="1200" b="0" i="1" dirty="0" err="1">
                <a:solidFill>
                  <a:srgbClr val="121512"/>
                </a:solidFill>
                <a:effectLst/>
                <a:latin typeface="+mj-lt"/>
              </a:rPr>
              <a:t>primă</a:t>
            </a:r>
            <a:r>
              <a:rPr lang="en-GB" sz="1200" b="0" i="1" dirty="0">
                <a:solidFill>
                  <a:srgbClr val="121512"/>
                </a:solidFill>
                <a:effectLst/>
                <a:latin typeface="+mj-lt"/>
              </a:rPr>
              <a:t> zi </a:t>
            </a:r>
            <a:r>
              <a:rPr lang="en-GB" sz="1200" b="0" i="1" dirty="0" err="1">
                <a:solidFill>
                  <a:srgbClr val="121512"/>
                </a:solidFill>
                <a:effectLst/>
                <a:latin typeface="+mj-lt"/>
              </a:rPr>
              <a:t>uimitoare</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zis</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fie o </a:t>
            </a:r>
            <a:r>
              <a:rPr lang="en-GB" sz="1200" b="0" i="1" dirty="0" err="1">
                <a:solidFill>
                  <a:srgbClr val="121512"/>
                </a:solidFill>
                <a:effectLst/>
                <a:latin typeface="+mj-lt"/>
              </a:rPr>
              <a:t>întindere</a:t>
            </a:r>
            <a:r>
              <a:rPr lang="en-GB" sz="1200" b="0" i="1" dirty="0">
                <a:solidFill>
                  <a:srgbClr val="121512"/>
                </a:solidFill>
                <a:effectLst/>
                <a:latin typeface="+mj-lt"/>
              </a:rPr>
              <a:t> </a:t>
            </a:r>
            <a:r>
              <a:rPr lang="en-GB" sz="1200" b="0" i="1" dirty="0" err="1">
                <a:solidFill>
                  <a:srgbClr val="121512"/>
                </a:solidFill>
                <a:effectLst/>
                <a:latin typeface="+mj-lt"/>
              </a:rPr>
              <a:t>între</a:t>
            </a:r>
            <a:r>
              <a:rPr lang="en-GB" sz="1200" b="0" i="1" dirty="0">
                <a:solidFill>
                  <a:srgbClr val="121512"/>
                </a:solidFill>
                <a:effectLst/>
                <a:latin typeface="+mj-lt"/>
              </a:rPr>
              <a:t> ape,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ea</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a:t>
            </a:r>
            <a:r>
              <a:rPr lang="en-GB" sz="1200" b="0" i="1" dirty="0" err="1">
                <a:solidFill>
                  <a:srgbClr val="121512"/>
                </a:solidFill>
                <a:effectLst/>
                <a:latin typeface="+mj-lt"/>
              </a:rPr>
              <a:t>despartă</a:t>
            </a:r>
            <a:r>
              <a:rPr lang="en-GB" sz="1200" b="0" i="1" dirty="0">
                <a:solidFill>
                  <a:srgbClr val="121512"/>
                </a:solidFill>
                <a:effectLst/>
                <a:latin typeface="+mj-lt"/>
              </a:rPr>
              <a:t> </a:t>
            </a:r>
            <a:r>
              <a:rPr lang="en-GB" sz="1200" b="0" i="1" dirty="0" err="1">
                <a:solidFill>
                  <a:srgbClr val="121512"/>
                </a:solidFill>
                <a:effectLst/>
                <a:latin typeface="+mj-lt"/>
              </a:rPr>
              <a:t>apele</a:t>
            </a:r>
            <a:r>
              <a:rPr lang="en-GB" sz="1200" b="0" i="1" dirty="0">
                <a:solidFill>
                  <a:srgbClr val="121512"/>
                </a:solidFill>
                <a:effectLst/>
                <a:latin typeface="+mj-lt"/>
              </a:rPr>
              <a:t> de ape” (Gen. 1:6 ).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această</a:t>
            </a:r>
            <a:r>
              <a:rPr lang="en-GB" sz="1200" b="0" i="1" dirty="0">
                <a:solidFill>
                  <a:srgbClr val="121512"/>
                </a:solidFill>
                <a:effectLst/>
                <a:latin typeface="+mj-lt"/>
              </a:rPr>
              <a:t> zi,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creat</a:t>
            </a:r>
            <a:r>
              <a:rPr lang="en-GB" sz="1200" b="0" i="1" dirty="0">
                <a:solidFill>
                  <a:srgbClr val="121512"/>
                </a:solidFill>
                <a:effectLst/>
                <a:latin typeface="+mj-lt"/>
              </a:rPr>
              <a:t> </a:t>
            </a:r>
            <a:r>
              <a:rPr lang="en-GB" sz="1200" b="0" i="1" dirty="0" err="1">
                <a:solidFill>
                  <a:srgbClr val="121512"/>
                </a:solidFill>
                <a:effectLst/>
                <a:latin typeface="+mj-lt"/>
              </a:rPr>
              <a:t>cerul</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numit</a:t>
            </a:r>
            <a:r>
              <a:rPr lang="en-GB" sz="1200" b="0" i="1" dirty="0">
                <a:solidFill>
                  <a:srgbClr val="121512"/>
                </a:solidFill>
                <a:effectLst/>
                <a:latin typeface="+mj-lt"/>
              </a:rPr>
              <a:t> </a:t>
            </a:r>
            <a:r>
              <a:rPr lang="en-GB" sz="1200" b="0" i="1" dirty="0" err="1">
                <a:solidFill>
                  <a:srgbClr val="121512"/>
                </a:solidFill>
                <a:effectLst/>
                <a:latin typeface="+mj-lt"/>
              </a:rPr>
              <a:t>întinderea</a:t>
            </a:r>
            <a:r>
              <a:rPr lang="en-GB" sz="1200" b="0" i="1" dirty="0">
                <a:solidFill>
                  <a:srgbClr val="121512"/>
                </a:solidFill>
                <a:effectLst/>
                <a:latin typeface="+mj-lt"/>
              </a:rPr>
              <a:t> ”</a:t>
            </a:r>
            <a:r>
              <a:rPr lang="en-GB" sz="1200" b="0" i="1" dirty="0" err="1">
                <a:solidFill>
                  <a:srgbClr val="121512"/>
                </a:solidFill>
                <a:effectLst/>
                <a:latin typeface="+mj-lt"/>
              </a:rPr>
              <a:t>cer</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creat</a:t>
            </a:r>
            <a:r>
              <a:rPr lang="en-GB" sz="1200" b="0" i="1" dirty="0">
                <a:solidFill>
                  <a:srgbClr val="121512"/>
                </a:solidFill>
                <a:effectLst/>
                <a:latin typeface="+mj-lt"/>
              </a:rPr>
              <a:t> </a:t>
            </a:r>
            <a:r>
              <a:rPr lang="en-GB" sz="1200" b="0" i="1" dirty="0" err="1">
                <a:solidFill>
                  <a:srgbClr val="121512"/>
                </a:solidFill>
                <a:effectLst/>
                <a:latin typeface="+mj-lt"/>
              </a:rPr>
              <a:t>frumusețea</a:t>
            </a:r>
            <a:r>
              <a:rPr lang="en-GB" sz="1200" b="0" i="1" dirty="0">
                <a:solidFill>
                  <a:srgbClr val="121512"/>
                </a:solidFill>
                <a:effectLst/>
                <a:latin typeface="+mj-lt"/>
              </a:rPr>
              <a:t> </a:t>
            </a:r>
            <a:r>
              <a:rPr lang="en-GB" sz="1200" b="0" i="1" dirty="0" err="1">
                <a:solidFill>
                  <a:srgbClr val="121512"/>
                </a:solidFill>
                <a:effectLst/>
                <a:latin typeface="+mj-lt"/>
              </a:rPr>
              <a:t>cerului</a:t>
            </a:r>
            <a:r>
              <a:rPr lang="en-GB" sz="1200" b="0" i="1" dirty="0">
                <a:solidFill>
                  <a:srgbClr val="121512"/>
                </a:solidFill>
                <a:effectLst/>
                <a:latin typeface="+mj-lt"/>
              </a:rPr>
              <a:t> </a:t>
            </a:r>
            <a:r>
              <a:rPr lang="en-GB" sz="1200" b="0" i="1" dirty="0" err="1">
                <a:solidFill>
                  <a:srgbClr val="121512"/>
                </a:solidFill>
                <a:effectLst/>
                <a:latin typeface="+mj-lt"/>
              </a:rPr>
              <a:t>albastru</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spus</a:t>
            </a:r>
            <a:r>
              <a:rPr lang="en-GB" sz="1200" b="0" i="1" dirty="0">
                <a:solidFill>
                  <a:srgbClr val="121512"/>
                </a:solidFill>
                <a:effectLst/>
                <a:latin typeface="+mj-lt"/>
              </a:rPr>
              <a:t> </a:t>
            </a:r>
            <a:r>
              <a:rPr lang="en-GB" sz="1200" b="0" i="1" dirty="0" err="1">
                <a:solidFill>
                  <a:srgbClr val="121512"/>
                </a:solidFill>
                <a:effectLst/>
                <a:latin typeface="+mj-lt"/>
              </a:rPr>
              <a:t>că</a:t>
            </a:r>
            <a:r>
              <a:rPr lang="en-GB" sz="1200" b="0" i="1" dirty="0">
                <a:solidFill>
                  <a:srgbClr val="121512"/>
                </a:solidFill>
                <a:effectLst/>
                <a:latin typeface="+mj-lt"/>
              </a:rPr>
              <a:t> era bun, </a:t>
            </a:r>
            <a:r>
              <a:rPr lang="en-GB" sz="1200" b="0" i="1" dirty="0" err="1">
                <a:solidFill>
                  <a:srgbClr val="121512"/>
                </a:solidFill>
                <a:effectLst/>
                <a:latin typeface="+mj-lt"/>
              </a:rPr>
              <a:t>și</a:t>
            </a:r>
            <a:r>
              <a:rPr lang="en-GB" sz="1200" b="0" i="1" dirty="0">
                <a:solidFill>
                  <a:srgbClr val="121512"/>
                </a:solidFill>
                <a:effectLst/>
                <a:latin typeface="+mj-lt"/>
              </a:rPr>
              <a:t> a </a:t>
            </a:r>
            <a:r>
              <a:rPr lang="en-GB" sz="1200" b="0" i="1" dirty="0" err="1">
                <a:solidFill>
                  <a:srgbClr val="121512"/>
                </a:solidFill>
                <a:effectLst/>
                <a:latin typeface="+mj-lt"/>
              </a:rPr>
              <a:t>fost</a:t>
            </a:r>
            <a:r>
              <a:rPr lang="en-GB" sz="1200" b="0" i="1" dirty="0">
                <a:solidFill>
                  <a:srgbClr val="121512"/>
                </a:solidFill>
                <a:effectLst/>
                <a:latin typeface="+mj-lt"/>
              </a:rPr>
              <a:t> o </a:t>
            </a:r>
            <a:r>
              <a:rPr lang="en-GB" sz="1200" b="0" i="1" dirty="0" err="1">
                <a:solidFill>
                  <a:srgbClr val="121512"/>
                </a:solidFill>
                <a:effectLst/>
                <a:latin typeface="+mj-lt"/>
              </a:rPr>
              <a:t>seară</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apoi</a:t>
            </a:r>
            <a:r>
              <a:rPr lang="en-GB" sz="1200" b="0" i="1" dirty="0">
                <a:solidFill>
                  <a:srgbClr val="121512"/>
                </a:solidFill>
                <a:effectLst/>
                <a:latin typeface="+mj-lt"/>
              </a:rPr>
              <a:t> a </a:t>
            </a:r>
            <a:r>
              <a:rPr lang="en-GB" sz="1200" b="0" i="1" dirty="0" err="1">
                <a:solidFill>
                  <a:srgbClr val="121512"/>
                </a:solidFill>
                <a:effectLst/>
                <a:latin typeface="+mj-lt"/>
              </a:rPr>
              <a:t>fost</a:t>
            </a:r>
            <a:r>
              <a:rPr lang="en-GB" sz="1200" b="0" i="1" dirty="0">
                <a:solidFill>
                  <a:srgbClr val="121512"/>
                </a:solidFill>
                <a:effectLst/>
                <a:latin typeface="+mj-lt"/>
              </a:rPr>
              <a:t> o </a:t>
            </a:r>
            <a:r>
              <a:rPr lang="en-GB" sz="1200" b="0" i="1" dirty="0" err="1">
                <a:solidFill>
                  <a:srgbClr val="121512"/>
                </a:solidFill>
                <a:effectLst/>
                <a:latin typeface="+mj-lt"/>
              </a:rPr>
              <a:t>dimineață</a:t>
            </a:r>
            <a:r>
              <a:rPr lang="en-GB" sz="1200" b="0" i="1" dirty="0">
                <a:solidFill>
                  <a:srgbClr val="121512"/>
                </a:solidFill>
                <a:effectLst/>
                <a:latin typeface="+mj-lt"/>
              </a:rPr>
              <a:t> – </a:t>
            </a:r>
            <a:r>
              <a:rPr lang="en-GB" sz="1200" b="0" i="1" dirty="0" err="1">
                <a:solidFill>
                  <a:srgbClr val="121512"/>
                </a:solidFill>
                <a:effectLst/>
                <a:latin typeface="+mj-lt"/>
              </a:rPr>
              <a:t>aceasta</a:t>
            </a:r>
            <a:r>
              <a:rPr lang="en-GB" sz="1200" b="0" i="1" dirty="0">
                <a:solidFill>
                  <a:srgbClr val="121512"/>
                </a:solidFill>
                <a:effectLst/>
                <a:latin typeface="+mj-lt"/>
              </a:rPr>
              <a:t> a </a:t>
            </a:r>
            <a:r>
              <a:rPr lang="en-GB" sz="1200" b="0" i="1" dirty="0" err="1">
                <a:solidFill>
                  <a:srgbClr val="121512"/>
                </a:solidFill>
                <a:effectLst/>
                <a:latin typeface="+mj-lt"/>
              </a:rPr>
              <a:t>fost</a:t>
            </a:r>
            <a:r>
              <a:rPr lang="en-GB" sz="1200" b="0" i="1" dirty="0">
                <a:solidFill>
                  <a:srgbClr val="121512"/>
                </a:solidFill>
                <a:effectLst/>
                <a:latin typeface="+mj-lt"/>
              </a:rPr>
              <a:t> </a:t>
            </a:r>
            <a:r>
              <a:rPr lang="en-GB" sz="1200" b="0" i="1" dirty="0" err="1">
                <a:solidFill>
                  <a:srgbClr val="121512"/>
                </a:solidFill>
                <a:effectLst/>
                <a:latin typeface="+mj-lt"/>
              </a:rPr>
              <a:t>ziua</a:t>
            </a:r>
            <a:r>
              <a:rPr lang="en-GB" sz="1200" b="0" i="1" dirty="0">
                <a:solidFill>
                  <a:srgbClr val="121512"/>
                </a:solidFill>
                <a:effectLst/>
                <a:latin typeface="+mj-lt"/>
              </a:rPr>
              <a:t> a </a:t>
            </a:r>
            <a:r>
              <a:rPr lang="en-GB" sz="1200" b="0" i="1" dirty="0" err="1">
                <a:solidFill>
                  <a:srgbClr val="121512"/>
                </a:solidFill>
                <a:effectLst/>
                <a:latin typeface="+mj-lt"/>
              </a:rPr>
              <a:t>doua</a:t>
            </a:r>
            <a:r>
              <a:rPr lang="en-GB" sz="1200" b="0" i="1" dirty="0">
                <a:solidFill>
                  <a:srgbClr val="121512"/>
                </a:solidFill>
                <a:effectLst/>
                <a:latin typeface="+mj-lt"/>
              </a:rPr>
              <a:t>. Dar </a:t>
            </a:r>
            <a:r>
              <a:rPr lang="en-GB" sz="1200" b="0" i="1" dirty="0" err="1">
                <a:solidFill>
                  <a:srgbClr val="121512"/>
                </a:solidFill>
                <a:effectLst/>
                <a:latin typeface="+mj-lt"/>
              </a:rPr>
              <a:t>chiar</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 </a:t>
            </a:r>
            <a:r>
              <a:rPr lang="en-GB" sz="1200" b="0" i="1" dirty="0" err="1">
                <a:solidFill>
                  <a:srgbClr val="121512"/>
                </a:solidFill>
                <a:effectLst/>
                <a:latin typeface="+mj-lt"/>
              </a:rPr>
              <a:t>doua</a:t>
            </a:r>
            <a:r>
              <a:rPr lang="en-GB" sz="1200" b="0" i="1" dirty="0">
                <a:solidFill>
                  <a:srgbClr val="121512"/>
                </a:solidFill>
                <a:effectLst/>
                <a:latin typeface="+mj-lt"/>
              </a:rPr>
              <a:t> zi, nu era </a:t>
            </a:r>
            <a:r>
              <a:rPr lang="en-GB" sz="1200" b="0" i="1" dirty="0" err="1">
                <a:solidFill>
                  <a:srgbClr val="121512"/>
                </a:solidFill>
                <a:effectLst/>
                <a:latin typeface="+mj-lt"/>
              </a:rPr>
              <a:t>nimeni</a:t>
            </a:r>
            <a:r>
              <a:rPr lang="en-GB" sz="1200" b="0" i="1" dirty="0">
                <a:solidFill>
                  <a:srgbClr val="121512"/>
                </a:solidFill>
                <a:effectLst/>
                <a:latin typeface="+mj-lt"/>
              </a:rPr>
              <a:t> pe care </a:t>
            </a:r>
            <a:r>
              <a:rPr lang="en-GB" sz="1200" b="0" i="1" dirty="0" err="1">
                <a:solidFill>
                  <a:srgbClr val="121512"/>
                </a:solidFill>
                <a:effectLst/>
                <a:latin typeface="+mj-lt"/>
              </a:rPr>
              <a:t>Dumnezeu</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-l </a:t>
            </a:r>
            <a:r>
              <a:rPr lang="en-GB" sz="1200" b="0" i="1" dirty="0" err="1">
                <a:solidFill>
                  <a:srgbClr val="121512"/>
                </a:solidFill>
                <a:effectLst/>
                <a:latin typeface="+mj-lt"/>
              </a:rPr>
              <a:t>iubească</a:t>
            </a:r>
            <a:r>
              <a:rPr lang="en-GB" sz="1200" b="0" i="1" dirty="0">
                <a:solidFill>
                  <a:srgbClr val="121512"/>
                </a:solidFill>
                <a:effectLst/>
                <a:latin typeface="+mj-lt"/>
              </a:rPr>
              <a:t>.</a:t>
            </a:r>
            <a:endParaRPr sz="1200" i="1" dirty="0">
              <a:latin typeface="+mj-lt"/>
            </a:endParaRPr>
          </a:p>
        </p:txBody>
      </p:sp>
      <p:sp>
        <p:nvSpPr>
          <p:cNvPr id="268" name="Google Shape;268;p8"/>
          <p:cNvSpPr txBox="1"/>
          <p:nvPr/>
        </p:nvSpPr>
        <p:spPr>
          <a:xfrm>
            <a:off x="1013846" y="3103776"/>
            <a:ext cx="2775489" cy="448521"/>
          </a:xfrm>
          <a:prstGeom prst="rect">
            <a:avLst/>
          </a:prstGeom>
          <a:noFill/>
          <a:ln>
            <a:noFill/>
          </a:ln>
        </p:spPr>
        <p:txBody>
          <a:bodyPr spcFirstLastPara="1" wrap="square" lIns="0" tIns="0" rIns="0" bIns="0" anchor="t" anchorCtr="0">
            <a:spAutoFit/>
          </a:bodyPr>
          <a:lstStyle/>
          <a:p>
            <a:pPr marL="0" marR="0" lvl="0" indent="0" algn="ctr" rtl="0">
              <a:lnSpc>
                <a:spcPct val="173970"/>
              </a:lnSpc>
              <a:spcBef>
                <a:spcPts val="0"/>
              </a:spcBef>
              <a:spcAft>
                <a:spcPts val="0"/>
              </a:spcAft>
              <a:buNone/>
            </a:pPr>
            <a:r>
              <a:rPr lang="en-US" sz="1675" b="1" i="0" u="none" strike="noStrike" cap="none" dirty="0" err="1">
                <a:solidFill>
                  <a:srgbClr val="000000"/>
                </a:solidFill>
                <a:latin typeface="Arial"/>
                <a:ea typeface="Arial"/>
                <a:cs typeface="Arial"/>
                <a:sym typeface="Arial"/>
              </a:rPr>
              <a:t>Activități</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pentru</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această</a:t>
            </a:r>
            <a:r>
              <a:rPr lang="en-US" sz="1675" b="1" i="0" u="none" strike="noStrike" cap="none" dirty="0">
                <a:solidFill>
                  <a:srgbClr val="000000"/>
                </a:solidFill>
                <a:latin typeface="Arial"/>
                <a:ea typeface="Arial"/>
                <a:cs typeface="Arial"/>
                <a:sym typeface="Arial"/>
              </a:rPr>
              <a:t> zi </a:t>
            </a:r>
            <a:endParaRPr dirty="0"/>
          </a:p>
        </p:txBody>
      </p:sp>
      <p:sp>
        <p:nvSpPr>
          <p:cNvPr id="269" name="Google Shape;269;p8"/>
          <p:cNvSpPr txBox="1"/>
          <p:nvPr/>
        </p:nvSpPr>
        <p:spPr>
          <a:xfrm>
            <a:off x="1157846" y="3628720"/>
            <a:ext cx="3165491" cy="2891754"/>
          </a:xfrm>
          <a:prstGeom prst="rect">
            <a:avLst/>
          </a:prstGeom>
          <a:noFill/>
          <a:ln>
            <a:noFill/>
          </a:ln>
        </p:spPr>
        <p:txBody>
          <a:bodyPr spcFirstLastPara="1" wrap="square" lIns="0" tIns="0" rIns="0" bIns="0" anchor="t" anchorCtr="0">
            <a:spAutoFit/>
          </a:bodyPr>
          <a:lstStyle/>
          <a:p>
            <a:pPr marL="0" marR="0" lvl="0" indent="0" algn="l" rtl="0">
              <a:lnSpc>
                <a:spcPct val="174061"/>
              </a:lnSpc>
              <a:spcBef>
                <a:spcPts val="0"/>
              </a:spcBef>
              <a:spcAft>
                <a:spcPts val="0"/>
              </a:spcAft>
              <a:buNone/>
            </a:pPr>
            <a:r>
              <a:rPr lang="en-GB" sz="1200" b="0" i="1" dirty="0" err="1">
                <a:solidFill>
                  <a:srgbClr val="121512"/>
                </a:solidFill>
                <a:effectLst/>
                <a:latin typeface="+mj-lt"/>
              </a:rPr>
              <a:t>Realizați</a:t>
            </a:r>
            <a:r>
              <a:rPr lang="en-GB" sz="1200" b="0" i="1" dirty="0">
                <a:solidFill>
                  <a:srgbClr val="121512"/>
                </a:solidFill>
                <a:effectLst/>
                <a:latin typeface="+mj-lt"/>
              </a:rPr>
              <a:t> a </a:t>
            </a:r>
            <a:r>
              <a:rPr lang="en-GB" sz="1200" b="0" i="1" dirty="0" err="1">
                <a:solidFill>
                  <a:srgbClr val="121512"/>
                </a:solidFill>
                <a:effectLst/>
                <a:latin typeface="+mj-lt"/>
              </a:rPr>
              <a:t>doua</a:t>
            </a:r>
            <a:r>
              <a:rPr lang="en-GB" sz="1200" b="0" i="1" dirty="0">
                <a:solidFill>
                  <a:srgbClr val="121512"/>
                </a:solidFill>
                <a:effectLst/>
                <a:latin typeface="+mj-lt"/>
              </a:rPr>
              <a:t> </a:t>
            </a:r>
            <a:r>
              <a:rPr lang="en-GB" sz="1200" b="0" i="1" dirty="0" err="1">
                <a:solidFill>
                  <a:srgbClr val="121512"/>
                </a:solidFill>
                <a:effectLst/>
                <a:latin typeface="+mj-lt"/>
              </a:rPr>
              <a:t>piesă</a:t>
            </a:r>
            <a:r>
              <a:rPr lang="en-GB" sz="1200" b="0" i="1" dirty="0">
                <a:solidFill>
                  <a:srgbClr val="121512"/>
                </a:solidFill>
                <a:effectLst/>
                <a:latin typeface="+mj-lt"/>
              </a:rPr>
              <a:t> a </a:t>
            </a:r>
            <a:r>
              <a:rPr lang="en-GB" sz="1200" b="0" i="1" dirty="0" err="1">
                <a:solidFill>
                  <a:srgbClr val="121512"/>
                </a:solidFill>
                <a:effectLst/>
                <a:latin typeface="+mj-lt"/>
              </a:rPr>
              <a:t>Creației</a:t>
            </a:r>
            <a:r>
              <a:rPr lang="en-GB" sz="1200" b="0" i="1" dirty="0">
                <a:solidFill>
                  <a:srgbClr val="121512"/>
                </a:solidFill>
                <a:effectLst/>
                <a:latin typeface="+mj-lt"/>
              </a:rPr>
              <a:t> (</a:t>
            </a:r>
            <a:r>
              <a:rPr lang="en-GB" sz="1200" b="0" i="1" dirty="0" err="1">
                <a:solidFill>
                  <a:srgbClr val="121512"/>
                </a:solidFill>
                <a:effectLst/>
                <a:latin typeface="+mj-lt"/>
              </a:rPr>
              <a:t>vezi</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a:t>
            </a:r>
            <a:r>
              <a:rPr lang="en-GB" sz="1200" b="0" i="1" dirty="0" err="1">
                <a:solidFill>
                  <a:srgbClr val="121512"/>
                </a:solidFill>
                <a:effectLst/>
                <a:latin typeface="+mj-lt"/>
              </a:rPr>
              <a:t>Activitate</a:t>
            </a:r>
            <a:r>
              <a:rPr lang="en-GB" sz="1200" b="0" i="1" dirty="0">
                <a:solidFill>
                  <a:srgbClr val="121512"/>
                </a:solidFill>
                <a:effectLst/>
                <a:latin typeface="+mj-lt"/>
              </a:rPr>
              <a:t>).</a:t>
            </a:r>
            <a:endParaRPr sz="1200" b="0" i="1" u="none" strike="noStrike" cap="none" dirty="0">
              <a:solidFill>
                <a:srgbClr val="000000"/>
              </a:solidFill>
              <a:latin typeface="+mj-lt"/>
              <a:ea typeface="Arial"/>
              <a:cs typeface="Arial"/>
              <a:sym typeface="Arial"/>
            </a:endParaRPr>
          </a:p>
          <a:p>
            <a:pPr marL="0" marR="0" lvl="0" indent="0" algn="l" rtl="0">
              <a:lnSpc>
                <a:spcPct val="174061"/>
              </a:lnSpc>
              <a:spcBef>
                <a:spcPts val="0"/>
              </a:spcBef>
              <a:spcAft>
                <a:spcPts val="0"/>
              </a:spcAft>
              <a:buNone/>
            </a:pPr>
            <a:r>
              <a:rPr lang="en-GB" sz="1200" b="1" i="1" dirty="0" err="1">
                <a:solidFill>
                  <a:srgbClr val="121512"/>
                </a:solidFill>
                <a:effectLst/>
                <a:latin typeface="+mj-lt"/>
              </a:rPr>
              <a:t>Activitate</a:t>
            </a:r>
            <a:r>
              <a:rPr lang="en-GB" sz="1200" b="1" i="1" dirty="0">
                <a:solidFill>
                  <a:srgbClr val="121512"/>
                </a:solidFill>
                <a:effectLst/>
                <a:latin typeface="+mj-lt"/>
              </a:rPr>
              <a:t> </a:t>
            </a:r>
            <a:r>
              <a:rPr lang="en-GB" sz="1200" b="1" i="1" dirty="0" err="1">
                <a:solidFill>
                  <a:srgbClr val="121512"/>
                </a:solidFill>
                <a:effectLst/>
                <a:latin typeface="+mj-lt"/>
              </a:rPr>
              <a:t>alternativă</a:t>
            </a:r>
            <a:r>
              <a:rPr lang="en-GB" sz="1200" b="1" i="1" dirty="0">
                <a:solidFill>
                  <a:srgbClr val="121512"/>
                </a:solidFill>
                <a:effectLst/>
                <a:latin typeface="+mj-lt"/>
              </a:rPr>
              <a:t>:</a:t>
            </a:r>
            <a:r>
              <a:rPr lang="en-GB" sz="1200" b="0" i="1" dirty="0">
                <a:solidFill>
                  <a:srgbClr val="121512"/>
                </a:solidFill>
                <a:effectLst/>
                <a:latin typeface="+mj-lt"/>
              </a:rPr>
              <a:t> </a:t>
            </a:r>
          </a:p>
          <a:p>
            <a:pPr marL="0" marR="0" lvl="0" indent="0" algn="l" rtl="0">
              <a:lnSpc>
                <a:spcPct val="174061"/>
              </a:lnSpc>
              <a:spcBef>
                <a:spcPts val="0"/>
              </a:spcBef>
              <a:spcAft>
                <a:spcPts val="0"/>
              </a:spcAft>
              <a:buNone/>
            </a:pPr>
            <a:r>
              <a:rPr lang="en-GB" sz="1200" b="0" i="1" dirty="0" err="1">
                <a:solidFill>
                  <a:srgbClr val="121512"/>
                </a:solidFill>
                <a:effectLst/>
                <a:latin typeface="+mj-lt"/>
              </a:rPr>
              <a:t>Zmeu</a:t>
            </a:r>
            <a:r>
              <a:rPr lang="en-GB" sz="1200" b="0" i="1" dirty="0">
                <a:solidFill>
                  <a:srgbClr val="121512"/>
                </a:solidFill>
                <a:effectLst/>
                <a:latin typeface="+mj-lt"/>
              </a:rPr>
              <a:t> </a:t>
            </a:r>
            <a:r>
              <a:rPr lang="en-GB" sz="1200" b="0" i="1" dirty="0" err="1">
                <a:solidFill>
                  <a:srgbClr val="121512"/>
                </a:solidFill>
                <a:effectLst/>
                <a:latin typeface="+mj-lt"/>
              </a:rPr>
              <a:t>simplu</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joacă</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parc </a:t>
            </a:r>
            <a:r>
              <a:rPr lang="en-GB" sz="1200" b="0" i="1" dirty="0" err="1">
                <a:solidFill>
                  <a:srgbClr val="121512"/>
                </a:solidFill>
                <a:effectLst/>
                <a:latin typeface="+mj-lt"/>
              </a:rPr>
              <a:t>sau</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curtea</a:t>
            </a:r>
            <a:r>
              <a:rPr lang="en-GB" sz="1200" b="0" i="1" dirty="0">
                <a:solidFill>
                  <a:srgbClr val="121512"/>
                </a:solidFill>
                <a:effectLst/>
                <a:latin typeface="+mj-lt"/>
              </a:rPr>
              <a:t> din spate, </a:t>
            </a:r>
            <a:r>
              <a:rPr lang="en-GB" sz="1200" b="0" i="1" dirty="0" err="1">
                <a:solidFill>
                  <a:srgbClr val="121512"/>
                </a:solidFill>
                <a:effectLst/>
                <a:latin typeface="+mj-lt"/>
              </a:rPr>
              <a:t>vorbiți</a:t>
            </a:r>
            <a:r>
              <a:rPr lang="en-GB" sz="1200" b="0" i="1" dirty="0">
                <a:solidFill>
                  <a:srgbClr val="121512"/>
                </a:solidFill>
                <a:effectLst/>
                <a:latin typeface="+mj-lt"/>
              </a:rPr>
              <a:t> </a:t>
            </a:r>
            <a:r>
              <a:rPr lang="en-GB" sz="1200" b="0" i="1" dirty="0" err="1">
                <a:solidFill>
                  <a:srgbClr val="121512"/>
                </a:solidFill>
                <a:effectLst/>
                <a:latin typeface="+mj-lt"/>
              </a:rPr>
              <a:t>despre</a:t>
            </a:r>
            <a:r>
              <a:rPr lang="en-GB" sz="1200" b="0" i="1" dirty="0">
                <a:solidFill>
                  <a:srgbClr val="121512"/>
                </a:solidFill>
                <a:effectLst/>
                <a:latin typeface="+mj-lt"/>
              </a:rPr>
              <a:t> </a:t>
            </a:r>
            <a:r>
              <a:rPr lang="en-GB" sz="1200" b="0" i="1" dirty="0" err="1">
                <a:solidFill>
                  <a:srgbClr val="121512"/>
                </a:solidFill>
                <a:effectLst/>
                <a:latin typeface="+mj-lt"/>
              </a:rPr>
              <a:t>aerul</a:t>
            </a:r>
            <a:r>
              <a:rPr lang="en-GB" sz="1200" b="0" i="1" dirty="0">
                <a:solidFill>
                  <a:srgbClr val="121512"/>
                </a:solidFill>
                <a:effectLst/>
                <a:latin typeface="+mj-lt"/>
              </a:rPr>
              <a:t> pe care </a:t>
            </a:r>
            <a:r>
              <a:rPr lang="en-GB" sz="1200" b="0" i="1" dirty="0" err="1">
                <a:solidFill>
                  <a:srgbClr val="121512"/>
                </a:solidFill>
                <a:effectLst/>
                <a:latin typeface="+mj-lt"/>
              </a:rPr>
              <a:t>Dumnezeu</a:t>
            </a:r>
            <a:r>
              <a:rPr lang="en-GB" sz="1200" b="0" i="1" dirty="0">
                <a:solidFill>
                  <a:srgbClr val="121512"/>
                </a:solidFill>
                <a:effectLst/>
                <a:latin typeface="+mj-lt"/>
              </a:rPr>
              <a:t> l-a </a:t>
            </a:r>
            <a:r>
              <a:rPr lang="en-GB" sz="1200" b="0" i="1" dirty="0" err="1">
                <a:solidFill>
                  <a:srgbClr val="121512"/>
                </a:solidFill>
                <a:effectLst/>
                <a:latin typeface="+mj-lt"/>
              </a:rPr>
              <a:t>făcut</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 </a:t>
            </a:r>
            <a:r>
              <a:rPr lang="en-GB" sz="1200" b="0" i="1" dirty="0" err="1">
                <a:solidFill>
                  <a:srgbClr val="121512"/>
                </a:solidFill>
                <a:effectLst/>
                <a:latin typeface="+mj-lt"/>
              </a:rPr>
              <a:t>doua</a:t>
            </a:r>
            <a:r>
              <a:rPr lang="en-GB" sz="1200" b="0" i="1" dirty="0">
                <a:solidFill>
                  <a:srgbClr val="121512"/>
                </a:solidFill>
                <a:effectLst/>
                <a:latin typeface="+mj-lt"/>
              </a:rPr>
              <a:t> zi a </a:t>
            </a:r>
            <a:r>
              <a:rPr lang="en-GB" sz="1200" b="0" i="1" dirty="0" err="1">
                <a:solidFill>
                  <a:srgbClr val="121512"/>
                </a:solidFill>
                <a:effectLst/>
                <a:latin typeface="+mj-lt"/>
              </a:rPr>
              <a:t>creației</a:t>
            </a:r>
            <a:r>
              <a:rPr lang="en-GB" sz="1200" b="0" i="1" dirty="0">
                <a:solidFill>
                  <a:srgbClr val="121512"/>
                </a:solidFill>
                <a:effectLst/>
                <a:latin typeface="+mj-lt"/>
              </a:rPr>
              <a:t>. </a:t>
            </a:r>
          </a:p>
          <a:p>
            <a:pPr marL="0" marR="0" lvl="0" indent="0" algn="l" rtl="0">
              <a:lnSpc>
                <a:spcPct val="174061"/>
              </a:lnSpc>
              <a:spcBef>
                <a:spcPts val="0"/>
              </a:spcBef>
              <a:spcAft>
                <a:spcPts val="0"/>
              </a:spcAft>
              <a:buNone/>
            </a:pPr>
            <a:r>
              <a:rPr lang="en-GB" sz="1200" b="0" i="1" dirty="0" err="1">
                <a:solidFill>
                  <a:srgbClr val="121512"/>
                </a:solidFill>
                <a:effectLst/>
                <a:latin typeface="+mj-lt"/>
              </a:rPr>
              <a:t>Ieșiți</a:t>
            </a:r>
            <a:r>
              <a:rPr lang="en-GB" sz="1200" b="0" i="1" dirty="0">
                <a:solidFill>
                  <a:srgbClr val="121512"/>
                </a:solidFill>
                <a:effectLst/>
                <a:latin typeface="+mj-lt"/>
              </a:rPr>
              <a:t> </a:t>
            </a:r>
            <a:r>
              <a:rPr lang="en-GB" sz="1200" b="0" i="1" dirty="0" err="1">
                <a:solidFill>
                  <a:srgbClr val="121512"/>
                </a:solidFill>
                <a:effectLst/>
                <a:latin typeface="+mj-lt"/>
              </a:rPr>
              <a:t>afară</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jucați-vă</a:t>
            </a:r>
            <a:r>
              <a:rPr lang="en-GB" sz="1200" b="0" i="1" dirty="0">
                <a:solidFill>
                  <a:srgbClr val="121512"/>
                </a:solidFill>
                <a:effectLst/>
                <a:latin typeface="+mj-lt"/>
              </a:rPr>
              <a:t> cu </a:t>
            </a:r>
            <a:r>
              <a:rPr lang="en-GB" sz="1200" b="0" i="1" dirty="0" smtClean="0">
                <a:solidFill>
                  <a:srgbClr val="121512"/>
                </a:solidFill>
                <a:effectLst/>
                <a:latin typeface="+mj-lt"/>
              </a:rPr>
              <a:t>b</a:t>
            </a:r>
            <a:r>
              <a:rPr lang="ro-RO" sz="1200" b="0" i="1" dirty="0" err="1" smtClean="0">
                <a:solidFill>
                  <a:srgbClr val="121512"/>
                </a:solidFill>
                <a:effectLst/>
                <a:latin typeface="+mj-lt"/>
              </a:rPr>
              <a:t>aloane</a:t>
            </a:r>
            <a:r>
              <a:rPr lang="ro-RO" sz="1200" b="0" i="1" dirty="0" smtClean="0">
                <a:solidFill>
                  <a:srgbClr val="121512"/>
                </a:solidFill>
                <a:effectLst/>
                <a:latin typeface="+mj-lt"/>
              </a:rPr>
              <a:t> de săpun</a:t>
            </a:r>
            <a:r>
              <a:rPr lang="en-GB" sz="1200" b="0" i="1" dirty="0" smtClean="0">
                <a:solidFill>
                  <a:srgbClr val="121512"/>
                </a:solidFill>
                <a:effectLst/>
                <a:latin typeface="+mj-lt"/>
              </a:rPr>
              <a:t> </a:t>
            </a:r>
            <a:r>
              <a:rPr lang="en-GB" sz="1200" b="0" i="1" dirty="0" err="1">
                <a:solidFill>
                  <a:srgbClr val="121512"/>
                </a:solidFill>
                <a:effectLst/>
                <a:latin typeface="+mj-lt"/>
              </a:rPr>
              <a:t>sau</a:t>
            </a:r>
            <a:r>
              <a:rPr lang="en-GB" sz="1200" b="0" i="1" dirty="0">
                <a:solidFill>
                  <a:srgbClr val="121512"/>
                </a:solidFill>
                <a:effectLst/>
                <a:latin typeface="+mj-lt"/>
              </a:rPr>
              <a:t> </a:t>
            </a:r>
            <a:r>
              <a:rPr lang="en-GB" sz="1200" b="0" i="1" dirty="0" err="1">
                <a:solidFill>
                  <a:srgbClr val="121512"/>
                </a:solidFill>
                <a:effectLst/>
                <a:latin typeface="+mj-lt"/>
              </a:rPr>
              <a:t>baloane</a:t>
            </a:r>
            <a:r>
              <a:rPr lang="en-GB" sz="1200" b="0" i="1" dirty="0">
                <a:solidFill>
                  <a:srgbClr val="121512"/>
                </a:solidFill>
                <a:effectLst/>
                <a:latin typeface="+mj-lt"/>
              </a:rPr>
              <a:t> </a:t>
            </a:r>
            <a:r>
              <a:rPr lang="ro-RO" sz="1200" b="0" i="1" dirty="0" smtClean="0">
                <a:solidFill>
                  <a:srgbClr val="121512"/>
                </a:solidFill>
                <a:effectLst/>
                <a:latin typeface="+mj-lt"/>
              </a:rPr>
              <a:t>simple </a:t>
            </a:r>
            <a:r>
              <a:rPr lang="en-GB" sz="1200" b="0" i="1" dirty="0" err="1" smtClean="0">
                <a:solidFill>
                  <a:srgbClr val="121512"/>
                </a:solidFill>
                <a:effectLst/>
                <a:latin typeface="+mj-lt"/>
              </a:rPr>
              <a:t>pentru</a:t>
            </a:r>
            <a:r>
              <a:rPr lang="en-GB" sz="1200" b="0" i="1" dirty="0" smtClean="0">
                <a:solidFill>
                  <a:srgbClr val="121512"/>
                </a:solidFill>
                <a:effectLst/>
                <a:latin typeface="+mj-lt"/>
              </a:rPr>
              <a:t> </a:t>
            </a:r>
            <a:r>
              <a:rPr lang="en-GB" sz="1200" b="0" i="1" dirty="0">
                <a:solidFill>
                  <a:srgbClr val="121512"/>
                </a:solidFill>
                <a:effectLst/>
                <a:latin typeface="+mj-lt"/>
              </a:rPr>
              <a:t>a </a:t>
            </a:r>
            <a:r>
              <a:rPr lang="en-GB" sz="1200" b="0" i="1" dirty="0" err="1">
                <a:solidFill>
                  <a:srgbClr val="121512"/>
                </a:solidFill>
                <a:effectLst/>
                <a:latin typeface="+mj-lt"/>
              </a:rPr>
              <a:t>ilustra</a:t>
            </a:r>
            <a:r>
              <a:rPr lang="en-GB" sz="1200" b="0" i="1" dirty="0">
                <a:solidFill>
                  <a:srgbClr val="121512"/>
                </a:solidFill>
                <a:effectLst/>
                <a:latin typeface="+mj-lt"/>
              </a:rPr>
              <a:t> </a:t>
            </a:r>
            <a:r>
              <a:rPr lang="en-GB" sz="1200" b="0" i="1" dirty="0" err="1">
                <a:solidFill>
                  <a:srgbClr val="121512"/>
                </a:solidFill>
                <a:effectLst/>
                <a:latin typeface="+mj-lt"/>
              </a:rPr>
              <a:t>creația</a:t>
            </a:r>
            <a:r>
              <a:rPr lang="en-GB" sz="1200" b="0" i="1" dirty="0">
                <a:solidFill>
                  <a:srgbClr val="121512"/>
                </a:solidFill>
                <a:effectLst/>
                <a:latin typeface="+mj-lt"/>
              </a:rPr>
              <a:t> </a:t>
            </a:r>
            <a:r>
              <a:rPr lang="en-GB" sz="1200" b="0" i="1" dirty="0" err="1">
                <a:solidFill>
                  <a:srgbClr val="121512"/>
                </a:solidFill>
                <a:effectLst/>
                <a:latin typeface="+mj-lt"/>
              </a:rPr>
              <a:t>aerului</a:t>
            </a:r>
            <a:r>
              <a:rPr lang="en-GB" sz="1200" b="0" i="1" dirty="0">
                <a:solidFill>
                  <a:srgbClr val="121512"/>
                </a:solidFill>
                <a:effectLst/>
                <a:latin typeface="+mj-lt"/>
              </a:rPr>
              <a:t>.</a:t>
            </a:r>
            <a:endParaRPr lang="en-US" sz="1200" i="1" dirty="0">
              <a:latin typeface="+mj-lt"/>
            </a:endParaRPr>
          </a:p>
        </p:txBody>
      </p:sp>
      <p:sp>
        <p:nvSpPr>
          <p:cNvPr id="270" name="Google Shape;270;p8"/>
          <p:cNvSpPr/>
          <p:nvPr/>
        </p:nvSpPr>
        <p:spPr>
          <a:xfrm>
            <a:off x="6142004" y="9611664"/>
            <a:ext cx="1323991" cy="928491"/>
          </a:xfrm>
          <a:custGeom>
            <a:avLst/>
            <a:gdLst/>
            <a:ahLst/>
            <a:cxnLst/>
            <a:rect l="l" t="t" r="r" b="b"/>
            <a:pathLst>
              <a:path w="1323991" h="928491" extrusionOk="0">
                <a:moveTo>
                  <a:pt x="0" y="0"/>
                </a:moveTo>
                <a:lnTo>
                  <a:pt x="1323992" y="0"/>
                </a:lnTo>
                <a:lnTo>
                  <a:pt x="1323992" y="928491"/>
                </a:lnTo>
                <a:lnTo>
                  <a:pt x="0" y="928491"/>
                </a:lnTo>
                <a:lnTo>
                  <a:pt x="0" y="0"/>
                </a:lnTo>
                <a:close/>
              </a:path>
            </a:pathLst>
          </a:custGeom>
          <a:blipFill rotWithShape="1">
            <a:blip r:embed="rId6">
              <a:alphaModFix/>
            </a:blip>
            <a:stretch>
              <a:fillRect r="-64682"/>
            </a:stretch>
          </a:blipFill>
          <a:ln>
            <a:noFill/>
          </a:ln>
        </p:spPr>
        <p:txBody>
          <a:bodyPr/>
          <a:lstStyle/>
          <a:p>
            <a:endParaRPr lang="x-non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B08C"/>
        </a:solidFill>
        <a:effectLst/>
      </p:bgPr>
    </p:bg>
    <p:spTree>
      <p:nvGrpSpPr>
        <p:cNvPr id="1" name="Shape 274"/>
        <p:cNvGrpSpPr/>
        <p:nvPr/>
      </p:nvGrpSpPr>
      <p:grpSpPr>
        <a:xfrm>
          <a:off x="0" y="0"/>
          <a:ext cx="0" cy="0"/>
          <a:chOff x="0" y="0"/>
          <a:chExt cx="0" cy="0"/>
        </a:xfrm>
      </p:grpSpPr>
      <p:grpSp>
        <p:nvGrpSpPr>
          <p:cNvPr id="275" name="Google Shape;275;p9"/>
          <p:cNvGrpSpPr/>
          <p:nvPr/>
        </p:nvGrpSpPr>
        <p:grpSpPr>
          <a:xfrm>
            <a:off x="487797" y="456061"/>
            <a:ext cx="6584405" cy="9059777"/>
            <a:chOff x="0" y="-28575"/>
            <a:chExt cx="2359702" cy="3246820"/>
          </a:xfrm>
        </p:grpSpPr>
        <p:sp>
          <p:nvSpPr>
            <p:cNvPr id="276" name="Google Shape;276;p9"/>
            <p:cNvSpPr/>
            <p:nvPr/>
          </p:nvSpPr>
          <p:spPr>
            <a:xfrm>
              <a:off x="0" y="0"/>
              <a:ext cx="2359702" cy="3218245"/>
            </a:xfrm>
            <a:custGeom>
              <a:avLst/>
              <a:gdLst/>
              <a:ahLst/>
              <a:cxnLst/>
              <a:rect l="l" t="t" r="r" b="b"/>
              <a:pathLst>
                <a:path w="2359702" h="3218245" extrusionOk="0">
                  <a:moveTo>
                    <a:pt x="43504" y="0"/>
                  </a:moveTo>
                  <a:lnTo>
                    <a:pt x="2316198" y="0"/>
                  </a:lnTo>
                  <a:cubicBezTo>
                    <a:pt x="2327736" y="0"/>
                    <a:pt x="2338801" y="4583"/>
                    <a:pt x="2346960" y="12742"/>
                  </a:cubicBezTo>
                  <a:cubicBezTo>
                    <a:pt x="2355119" y="20901"/>
                    <a:pt x="2359702" y="31966"/>
                    <a:pt x="2359702" y="43504"/>
                  </a:cubicBezTo>
                  <a:lnTo>
                    <a:pt x="2359702" y="3174740"/>
                  </a:lnTo>
                  <a:cubicBezTo>
                    <a:pt x="2359702" y="3198767"/>
                    <a:pt x="2340225" y="3218245"/>
                    <a:pt x="2316198" y="3218245"/>
                  </a:cubicBezTo>
                  <a:lnTo>
                    <a:pt x="43504" y="3218245"/>
                  </a:lnTo>
                  <a:cubicBezTo>
                    <a:pt x="19478" y="3218245"/>
                    <a:pt x="0" y="3198767"/>
                    <a:pt x="0" y="3174740"/>
                  </a:cubicBezTo>
                  <a:lnTo>
                    <a:pt x="0" y="43504"/>
                  </a:lnTo>
                  <a:cubicBezTo>
                    <a:pt x="0" y="19478"/>
                    <a:pt x="19478" y="0"/>
                    <a:pt x="43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txBox="1"/>
            <p:nvPr/>
          </p:nvSpPr>
          <p:spPr>
            <a:xfrm>
              <a:off x="0" y="-28575"/>
              <a:ext cx="2359702" cy="3246820"/>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8" name="Google Shape;278;p9"/>
          <p:cNvGrpSpPr/>
          <p:nvPr/>
        </p:nvGrpSpPr>
        <p:grpSpPr>
          <a:xfrm>
            <a:off x="774668" y="2667986"/>
            <a:ext cx="6029332" cy="4434568"/>
            <a:chOff x="0" y="-47625"/>
            <a:chExt cx="2160776" cy="1589249"/>
          </a:xfrm>
        </p:grpSpPr>
        <p:sp>
          <p:nvSpPr>
            <p:cNvPr id="279" name="Google Shape;279;p9"/>
            <p:cNvSpPr/>
            <p:nvPr/>
          </p:nvSpPr>
          <p:spPr>
            <a:xfrm>
              <a:off x="0" y="0"/>
              <a:ext cx="2160776" cy="1541624"/>
            </a:xfrm>
            <a:custGeom>
              <a:avLst/>
              <a:gdLst/>
              <a:ahLst/>
              <a:cxnLst/>
              <a:rect l="l" t="t" r="r" b="b"/>
              <a:pathLst>
                <a:path w="2160776" h="1541624" extrusionOk="0">
                  <a:moveTo>
                    <a:pt x="47510" y="0"/>
                  </a:moveTo>
                  <a:lnTo>
                    <a:pt x="2113267" y="0"/>
                  </a:lnTo>
                  <a:cubicBezTo>
                    <a:pt x="2125867" y="0"/>
                    <a:pt x="2137951" y="5005"/>
                    <a:pt x="2146861" y="13915"/>
                  </a:cubicBezTo>
                  <a:cubicBezTo>
                    <a:pt x="2155771" y="22825"/>
                    <a:pt x="2160776" y="34909"/>
                    <a:pt x="2160776" y="47510"/>
                  </a:cubicBezTo>
                  <a:lnTo>
                    <a:pt x="2160776" y="1494114"/>
                  </a:lnTo>
                  <a:cubicBezTo>
                    <a:pt x="2160776" y="1506715"/>
                    <a:pt x="2155771" y="1518799"/>
                    <a:pt x="2146861" y="1527709"/>
                  </a:cubicBezTo>
                  <a:cubicBezTo>
                    <a:pt x="2137951" y="1536619"/>
                    <a:pt x="2125867" y="1541624"/>
                    <a:pt x="2113267" y="1541624"/>
                  </a:cubicBezTo>
                  <a:lnTo>
                    <a:pt x="47510" y="1541624"/>
                  </a:lnTo>
                  <a:cubicBezTo>
                    <a:pt x="34909" y="1541624"/>
                    <a:pt x="22825" y="1536619"/>
                    <a:pt x="13915" y="1527709"/>
                  </a:cubicBezTo>
                  <a:cubicBezTo>
                    <a:pt x="5005" y="1518799"/>
                    <a:pt x="0" y="1506715"/>
                    <a:pt x="0" y="1494114"/>
                  </a:cubicBezTo>
                  <a:lnTo>
                    <a:pt x="0" y="47510"/>
                  </a:lnTo>
                  <a:cubicBezTo>
                    <a:pt x="0" y="34909"/>
                    <a:pt x="5005" y="22825"/>
                    <a:pt x="13915" y="13915"/>
                  </a:cubicBezTo>
                  <a:cubicBezTo>
                    <a:pt x="22825" y="5005"/>
                    <a:pt x="34909" y="0"/>
                    <a:pt x="47510" y="0"/>
                  </a:cubicBezTo>
                  <a:close/>
                </a:path>
              </a:pathLst>
            </a:custGeom>
            <a:solidFill>
              <a:srgbClr val="FAC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txBox="1"/>
            <p:nvPr/>
          </p:nvSpPr>
          <p:spPr>
            <a:xfrm>
              <a:off x="0" y="-47625"/>
              <a:ext cx="2160776" cy="1589249"/>
            </a:xfrm>
            <a:prstGeom prst="rect">
              <a:avLst/>
            </a:prstGeom>
            <a:noFill/>
            <a:ln>
              <a:noFill/>
            </a:ln>
          </p:spPr>
          <p:txBody>
            <a:bodyPr spcFirstLastPara="1" wrap="square" lIns="50800" tIns="50800" rIns="50800" bIns="50800" anchor="ctr" anchorCtr="0">
              <a:noAutofit/>
            </a:bodyPr>
            <a:lstStyle/>
            <a:p>
              <a:pPr marL="0" marR="0" lvl="0" indent="0" algn="ctr" rtl="0">
                <a:lnSpc>
                  <a:spcPct val="9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1" name="Google Shape;281;p9"/>
          <p:cNvSpPr/>
          <p:nvPr/>
        </p:nvSpPr>
        <p:spPr>
          <a:xfrm>
            <a:off x="2834417" y="10015191"/>
            <a:ext cx="1891166" cy="524964"/>
          </a:xfrm>
          <a:custGeom>
            <a:avLst/>
            <a:gdLst/>
            <a:ahLst/>
            <a:cxnLst/>
            <a:rect l="l" t="t" r="r" b="b"/>
            <a:pathLst>
              <a:path w="1891166" h="524964" extrusionOk="0">
                <a:moveTo>
                  <a:pt x="0" y="0"/>
                </a:moveTo>
                <a:lnTo>
                  <a:pt x="1891166" y="0"/>
                </a:lnTo>
                <a:lnTo>
                  <a:pt x="1891166" y="524964"/>
                </a:lnTo>
                <a:lnTo>
                  <a:pt x="0" y="524964"/>
                </a:lnTo>
                <a:lnTo>
                  <a:pt x="0" y="0"/>
                </a:lnTo>
                <a:close/>
              </a:path>
            </a:pathLst>
          </a:custGeom>
          <a:blipFill rotWithShape="1">
            <a:blip r:embed="rId3">
              <a:alphaModFix/>
            </a:blip>
            <a:stretch>
              <a:fillRect/>
            </a:stretch>
          </a:blipFill>
          <a:ln>
            <a:noFill/>
          </a:ln>
        </p:spPr>
        <p:txBody>
          <a:bodyPr/>
          <a:lstStyle/>
          <a:p>
            <a:endParaRPr lang="x-none"/>
          </a:p>
        </p:txBody>
      </p:sp>
      <p:sp>
        <p:nvSpPr>
          <p:cNvPr id="282" name="Google Shape;282;p9"/>
          <p:cNvSpPr/>
          <p:nvPr/>
        </p:nvSpPr>
        <p:spPr>
          <a:xfrm>
            <a:off x="4933644" y="2800877"/>
            <a:ext cx="1936626" cy="4301677"/>
          </a:xfrm>
          <a:custGeom>
            <a:avLst/>
            <a:gdLst/>
            <a:ahLst/>
            <a:cxnLst/>
            <a:rect l="l" t="t" r="r" b="b"/>
            <a:pathLst>
              <a:path w="1936626" h="4301677" extrusionOk="0">
                <a:moveTo>
                  <a:pt x="0" y="0"/>
                </a:moveTo>
                <a:lnTo>
                  <a:pt x="1936626" y="0"/>
                </a:lnTo>
                <a:lnTo>
                  <a:pt x="1936626" y="4301677"/>
                </a:lnTo>
                <a:lnTo>
                  <a:pt x="0" y="4301677"/>
                </a:lnTo>
                <a:lnTo>
                  <a:pt x="0" y="0"/>
                </a:lnTo>
                <a:close/>
              </a:path>
            </a:pathLst>
          </a:custGeom>
          <a:blipFill rotWithShape="1">
            <a:blip r:embed="rId4">
              <a:alphaModFix/>
            </a:blip>
            <a:stretch>
              <a:fillRect l="-85476" r="-147701"/>
            </a:stretch>
          </a:blipFill>
          <a:ln>
            <a:noFill/>
          </a:ln>
        </p:spPr>
        <p:txBody>
          <a:bodyPr/>
          <a:lstStyle/>
          <a:p>
            <a:endParaRPr lang="x-none"/>
          </a:p>
        </p:txBody>
      </p:sp>
      <p:sp>
        <p:nvSpPr>
          <p:cNvPr id="283" name="Google Shape;283;p9"/>
          <p:cNvSpPr/>
          <p:nvPr/>
        </p:nvSpPr>
        <p:spPr>
          <a:xfrm>
            <a:off x="858810" y="824274"/>
            <a:ext cx="982217" cy="982217"/>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l="-26823" r="-2682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6142004" y="9550946"/>
            <a:ext cx="1323991" cy="928491"/>
          </a:xfrm>
          <a:custGeom>
            <a:avLst/>
            <a:gdLst/>
            <a:ahLst/>
            <a:cxnLst/>
            <a:rect l="l" t="t" r="r" b="b"/>
            <a:pathLst>
              <a:path w="1323991" h="928491" extrusionOk="0">
                <a:moveTo>
                  <a:pt x="0" y="0"/>
                </a:moveTo>
                <a:lnTo>
                  <a:pt x="1323992" y="0"/>
                </a:lnTo>
                <a:lnTo>
                  <a:pt x="1323992" y="928490"/>
                </a:lnTo>
                <a:lnTo>
                  <a:pt x="0" y="928490"/>
                </a:lnTo>
                <a:lnTo>
                  <a:pt x="0" y="0"/>
                </a:lnTo>
                <a:close/>
              </a:path>
            </a:pathLst>
          </a:custGeom>
          <a:blipFill rotWithShape="1">
            <a:blip r:embed="rId6">
              <a:alphaModFix/>
            </a:blip>
            <a:stretch>
              <a:fillRect r="-64682"/>
            </a:stretch>
          </a:blipFill>
          <a:ln>
            <a:noFill/>
          </a:ln>
        </p:spPr>
        <p:txBody>
          <a:bodyPr/>
          <a:lstStyle/>
          <a:p>
            <a:endParaRPr lang="x-none"/>
          </a:p>
        </p:txBody>
      </p:sp>
      <p:sp>
        <p:nvSpPr>
          <p:cNvPr id="285" name="Google Shape;285;p9"/>
          <p:cNvSpPr/>
          <p:nvPr/>
        </p:nvSpPr>
        <p:spPr>
          <a:xfrm rot="-5400000">
            <a:off x="6641965" y="1646419"/>
            <a:ext cx="715618" cy="1035763"/>
          </a:xfrm>
          <a:custGeom>
            <a:avLst/>
            <a:gdLst/>
            <a:ahLst/>
            <a:cxnLst/>
            <a:rect l="l" t="t" r="r" b="b"/>
            <a:pathLst>
              <a:path w="715618" h="1035763" extrusionOk="0">
                <a:moveTo>
                  <a:pt x="0" y="0"/>
                </a:moveTo>
                <a:lnTo>
                  <a:pt x="715618" y="0"/>
                </a:lnTo>
                <a:lnTo>
                  <a:pt x="715618" y="1035763"/>
                </a:lnTo>
                <a:lnTo>
                  <a:pt x="0" y="1035763"/>
                </a:lnTo>
                <a:lnTo>
                  <a:pt x="0" y="0"/>
                </a:lnTo>
                <a:close/>
              </a:path>
            </a:pathLst>
          </a:custGeom>
          <a:blipFill rotWithShape="1">
            <a:blip r:embed="rId7">
              <a:alphaModFix/>
            </a:blip>
            <a:stretch>
              <a:fillRect/>
            </a:stretch>
          </a:blipFill>
          <a:ln>
            <a:noFill/>
          </a:ln>
        </p:spPr>
        <p:txBody>
          <a:bodyPr/>
          <a:lstStyle/>
          <a:p>
            <a:endParaRPr lang="x-none"/>
          </a:p>
        </p:txBody>
      </p:sp>
      <p:sp>
        <p:nvSpPr>
          <p:cNvPr id="286" name="Google Shape;286;p9"/>
          <p:cNvSpPr txBox="1"/>
          <p:nvPr/>
        </p:nvSpPr>
        <p:spPr>
          <a:xfrm>
            <a:off x="2021359" y="816756"/>
            <a:ext cx="3419157" cy="618118"/>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2869" b="0" i="1" u="none" strike="noStrike" cap="none" dirty="0">
                <a:solidFill>
                  <a:srgbClr val="3A696E"/>
                </a:solidFill>
                <a:latin typeface="Arial"/>
                <a:ea typeface="Arial"/>
                <a:cs typeface="Arial"/>
                <a:sym typeface="Arial"/>
              </a:rPr>
              <a:t>MARȚI</a:t>
            </a:r>
            <a:endParaRPr dirty="0"/>
          </a:p>
        </p:txBody>
      </p:sp>
      <p:sp>
        <p:nvSpPr>
          <p:cNvPr id="287" name="Google Shape;287;p9"/>
          <p:cNvSpPr txBox="1"/>
          <p:nvPr/>
        </p:nvSpPr>
        <p:spPr>
          <a:xfrm>
            <a:off x="689730" y="1355685"/>
            <a:ext cx="6180540" cy="82388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824" b="1" dirty="0"/>
              <a:t>A TREIA ZI</a:t>
            </a:r>
            <a:endParaRPr dirty="0"/>
          </a:p>
        </p:txBody>
      </p:sp>
      <p:sp>
        <p:nvSpPr>
          <p:cNvPr id="288" name="Google Shape;288;p9"/>
          <p:cNvSpPr txBox="1"/>
          <p:nvPr/>
        </p:nvSpPr>
        <p:spPr>
          <a:xfrm>
            <a:off x="774668" y="2096745"/>
            <a:ext cx="6029332" cy="29822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384" dirty="0" err="1"/>
              <a:t>Citiți</a:t>
            </a:r>
            <a:r>
              <a:rPr lang="en-US" sz="1384" dirty="0"/>
              <a:t> </a:t>
            </a:r>
            <a:r>
              <a:rPr lang="en-US" sz="1384" b="0" i="0" u="none" strike="noStrike" cap="none" dirty="0" err="1">
                <a:solidFill>
                  <a:srgbClr val="000000"/>
                </a:solidFill>
                <a:latin typeface="Arial"/>
                <a:ea typeface="Arial"/>
                <a:cs typeface="Arial"/>
                <a:sym typeface="Arial"/>
              </a:rPr>
              <a:t>Geneza</a:t>
            </a:r>
            <a:r>
              <a:rPr lang="en-US" sz="1384" b="0" i="0" u="none" strike="noStrike" cap="none" dirty="0">
                <a:solidFill>
                  <a:srgbClr val="000000"/>
                </a:solidFill>
                <a:latin typeface="Arial"/>
                <a:ea typeface="Arial"/>
                <a:cs typeface="Arial"/>
                <a:sym typeface="Arial"/>
              </a:rPr>
              <a:t> 1:9-13</a:t>
            </a:r>
            <a:endParaRPr dirty="0"/>
          </a:p>
        </p:txBody>
      </p:sp>
      <p:sp>
        <p:nvSpPr>
          <p:cNvPr id="289" name="Google Shape;289;p9"/>
          <p:cNvSpPr txBox="1"/>
          <p:nvPr/>
        </p:nvSpPr>
        <p:spPr>
          <a:xfrm>
            <a:off x="689730" y="7532500"/>
            <a:ext cx="6011460" cy="1927835"/>
          </a:xfrm>
          <a:prstGeom prst="rect">
            <a:avLst/>
          </a:prstGeom>
          <a:noFill/>
          <a:ln>
            <a:noFill/>
          </a:ln>
        </p:spPr>
        <p:txBody>
          <a:bodyPr spcFirstLastPara="1" wrap="square" lIns="0" tIns="0" rIns="0" bIns="0" anchor="t" anchorCtr="0">
            <a:spAutoFit/>
          </a:bodyPr>
          <a:lstStyle/>
          <a:p>
            <a:pPr marL="0" marR="0" lvl="0" indent="0" algn="just" rtl="0">
              <a:lnSpc>
                <a:spcPct val="174061"/>
              </a:lnSpc>
              <a:spcBef>
                <a:spcPts val="0"/>
              </a:spcBef>
              <a:spcAft>
                <a:spcPts val="0"/>
              </a:spcAft>
              <a:buNone/>
            </a:pP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retras</a:t>
            </a:r>
            <a:r>
              <a:rPr lang="en-GB" sz="1200" b="0" i="1" dirty="0">
                <a:solidFill>
                  <a:srgbClr val="121512"/>
                </a:solidFill>
                <a:effectLst/>
                <a:latin typeface="+mj-lt"/>
              </a:rPr>
              <a:t> </a:t>
            </a:r>
            <a:r>
              <a:rPr lang="en-GB" sz="1200" b="0" i="1" dirty="0" err="1">
                <a:solidFill>
                  <a:srgbClr val="121512"/>
                </a:solidFill>
                <a:effectLst/>
                <a:latin typeface="+mj-lt"/>
              </a:rPr>
              <a:t>apele</a:t>
            </a:r>
            <a:r>
              <a:rPr lang="en-GB" sz="1200" b="0" i="1" dirty="0">
                <a:solidFill>
                  <a:srgbClr val="121512"/>
                </a:solidFill>
                <a:effectLst/>
                <a:latin typeface="+mj-lt"/>
              </a:rPr>
              <a:t> </a:t>
            </a:r>
            <a:r>
              <a:rPr lang="en-GB" sz="1200" b="0" i="1" dirty="0" err="1">
                <a:solidFill>
                  <a:srgbClr val="121512"/>
                </a:solidFill>
                <a:effectLst/>
                <a:latin typeface="+mj-lt"/>
              </a:rPr>
              <a:t>într</a:t>
            </a:r>
            <a:r>
              <a:rPr lang="en-GB" sz="1200" b="0" i="1" dirty="0">
                <a:solidFill>
                  <a:srgbClr val="121512"/>
                </a:solidFill>
                <a:effectLst/>
                <a:latin typeface="+mj-lt"/>
              </a:rPr>
              <a:t>-un loc </a:t>
            </a:r>
            <a:r>
              <a:rPr lang="en-GB" sz="1200" b="0" i="1" dirty="0" err="1">
                <a:solidFill>
                  <a:srgbClr val="121512"/>
                </a:solidFill>
                <a:effectLst/>
                <a:latin typeface="+mj-lt"/>
              </a:rPr>
              <a:t>pentru</a:t>
            </a:r>
            <a:r>
              <a:rPr lang="en-GB" sz="1200" b="0" i="1" dirty="0">
                <a:solidFill>
                  <a:srgbClr val="121512"/>
                </a:solidFill>
                <a:effectLst/>
                <a:latin typeface="+mj-lt"/>
              </a:rPr>
              <a:t> a </a:t>
            </a:r>
            <a:r>
              <a:rPr lang="en-GB" sz="1200" b="0" i="1" dirty="0" err="1">
                <a:solidFill>
                  <a:srgbClr val="121512"/>
                </a:solidFill>
                <a:effectLst/>
                <a:latin typeface="+mj-lt"/>
              </a:rPr>
              <a:t>avea</a:t>
            </a:r>
            <a:r>
              <a:rPr lang="en-GB" sz="1200" b="0" i="1" dirty="0">
                <a:solidFill>
                  <a:srgbClr val="121512"/>
                </a:solidFill>
                <a:effectLst/>
                <a:latin typeface="+mj-lt"/>
              </a:rPr>
              <a:t> </a:t>
            </a:r>
            <a:r>
              <a:rPr lang="en-GB" sz="1200" b="0" i="1" dirty="0" err="1">
                <a:solidFill>
                  <a:srgbClr val="121512"/>
                </a:solidFill>
                <a:effectLst/>
                <a:latin typeface="+mj-lt"/>
              </a:rPr>
              <a:t>pământ</a:t>
            </a:r>
            <a:r>
              <a:rPr lang="en-GB" sz="1200" b="0" i="1" dirty="0">
                <a:solidFill>
                  <a:srgbClr val="121512"/>
                </a:solidFill>
                <a:effectLst/>
                <a:latin typeface="+mj-lt"/>
              </a:rPr>
              <a:t> </a:t>
            </a:r>
            <a:r>
              <a:rPr lang="en-GB" sz="1200" b="0" i="1" dirty="0" err="1">
                <a:solidFill>
                  <a:srgbClr val="121512"/>
                </a:solidFill>
                <a:effectLst/>
                <a:latin typeface="+mj-lt"/>
              </a:rPr>
              <a:t>uscat</a:t>
            </a:r>
            <a:r>
              <a:rPr lang="en-GB" sz="1200" b="0" i="1" dirty="0">
                <a:solidFill>
                  <a:srgbClr val="121512"/>
                </a:solidFill>
                <a:effectLst/>
                <a:latin typeface="+mj-lt"/>
              </a:rPr>
              <a:t>. </a:t>
            </a:r>
            <a:r>
              <a:rPr lang="en-GB" sz="1200" b="0" i="1" dirty="0" err="1">
                <a:solidFill>
                  <a:srgbClr val="212529"/>
                </a:solidFill>
                <a:effectLst/>
                <a:latin typeface="+mj-lt"/>
              </a:rPr>
              <a:t>Dumnezeu</a:t>
            </a:r>
            <a:r>
              <a:rPr lang="en-GB" sz="1200" b="0" i="1" dirty="0">
                <a:solidFill>
                  <a:srgbClr val="212529"/>
                </a:solidFill>
                <a:effectLst/>
                <a:latin typeface="+mj-lt"/>
              </a:rPr>
              <a:t> a </a:t>
            </a:r>
            <a:r>
              <a:rPr lang="en-GB" sz="1200" b="0" i="1" dirty="0" err="1">
                <a:solidFill>
                  <a:srgbClr val="212529"/>
                </a:solidFill>
                <a:effectLst/>
                <a:latin typeface="+mj-lt"/>
              </a:rPr>
              <a:t>numit</a:t>
            </a:r>
            <a:r>
              <a:rPr lang="en-GB" sz="1200" b="0" i="1" dirty="0">
                <a:solidFill>
                  <a:srgbClr val="212529"/>
                </a:solidFill>
                <a:effectLst/>
                <a:latin typeface="+mj-lt"/>
              </a:rPr>
              <a:t> </a:t>
            </a:r>
            <a:r>
              <a:rPr lang="en-GB" sz="1200" b="0" i="1" dirty="0" err="1">
                <a:solidFill>
                  <a:srgbClr val="212529"/>
                </a:solidFill>
                <a:effectLst/>
                <a:latin typeface="+mj-lt"/>
              </a:rPr>
              <a:t>uscatul</a:t>
            </a:r>
            <a:r>
              <a:rPr lang="en-GB" sz="1200" b="0" i="1" dirty="0">
                <a:solidFill>
                  <a:srgbClr val="212529"/>
                </a:solidFill>
                <a:effectLst/>
                <a:latin typeface="+mj-lt"/>
              </a:rPr>
              <a:t> </a:t>
            </a:r>
            <a:r>
              <a:rPr lang="en-GB" sz="1200" b="0" i="1" dirty="0" smtClean="0">
                <a:solidFill>
                  <a:srgbClr val="212529"/>
                </a:solidFill>
                <a:effectLst/>
                <a:latin typeface="+mj-lt"/>
              </a:rPr>
              <a:t>p</a:t>
            </a:r>
            <a:r>
              <a:rPr lang="ro-RO" sz="1200" b="0" i="1" dirty="0" smtClean="0">
                <a:solidFill>
                  <a:srgbClr val="212529"/>
                </a:solidFill>
                <a:effectLst/>
                <a:latin typeface="+mj-lt"/>
              </a:rPr>
              <a:t>ă</a:t>
            </a:r>
            <a:r>
              <a:rPr lang="en-GB" sz="1200" b="0" i="1" dirty="0" smtClean="0">
                <a:solidFill>
                  <a:srgbClr val="212529"/>
                </a:solidFill>
                <a:effectLst/>
                <a:latin typeface="+mj-lt"/>
              </a:rPr>
              <a:t>m</a:t>
            </a:r>
            <a:r>
              <a:rPr lang="ro-RO" sz="1200" b="0" i="1" dirty="0" smtClean="0">
                <a:solidFill>
                  <a:srgbClr val="212529"/>
                </a:solidFill>
                <a:effectLst/>
                <a:latin typeface="+mj-lt"/>
              </a:rPr>
              <a:t>â</a:t>
            </a:r>
            <a:r>
              <a:rPr lang="en-GB" sz="1200" b="0" i="1" dirty="0" err="1" smtClean="0">
                <a:solidFill>
                  <a:srgbClr val="212529"/>
                </a:solidFill>
                <a:effectLst/>
                <a:latin typeface="+mj-lt"/>
              </a:rPr>
              <a:t>nt</a:t>
            </a:r>
            <a:r>
              <a:rPr lang="en-GB" sz="1200" b="0" i="1" dirty="0">
                <a:solidFill>
                  <a:srgbClr val="212529"/>
                </a:solidFill>
                <a:effectLst/>
                <a:latin typeface="+mj-lt"/>
              </a:rPr>
              <a:t>, </a:t>
            </a:r>
            <a:r>
              <a:rPr lang="en-GB" sz="1200" b="0" i="1" dirty="0" err="1">
                <a:solidFill>
                  <a:srgbClr val="212529"/>
                </a:solidFill>
                <a:effectLst/>
                <a:latin typeface="+mj-lt"/>
              </a:rPr>
              <a:t>iar</a:t>
            </a:r>
            <a:r>
              <a:rPr lang="en-GB" sz="1200" b="0" i="1" dirty="0">
                <a:solidFill>
                  <a:srgbClr val="212529"/>
                </a:solidFill>
                <a:effectLst/>
                <a:latin typeface="+mj-lt"/>
              </a:rPr>
              <a:t> </a:t>
            </a:r>
            <a:r>
              <a:rPr lang="en-GB" sz="1200" b="0" i="1" dirty="0" err="1" smtClean="0">
                <a:solidFill>
                  <a:srgbClr val="212529"/>
                </a:solidFill>
                <a:effectLst/>
                <a:latin typeface="+mj-lt"/>
              </a:rPr>
              <a:t>gr</a:t>
            </a:r>
            <a:r>
              <a:rPr lang="ro-RO" sz="1200" b="0" i="1" dirty="0" smtClean="0">
                <a:solidFill>
                  <a:srgbClr val="212529"/>
                </a:solidFill>
                <a:effectLst/>
                <a:latin typeface="+mj-lt"/>
              </a:rPr>
              <a:t>ă</a:t>
            </a:r>
            <a:r>
              <a:rPr lang="en-GB" sz="1200" b="0" i="1" dirty="0" err="1" smtClean="0">
                <a:solidFill>
                  <a:srgbClr val="212529"/>
                </a:solidFill>
                <a:effectLst/>
                <a:latin typeface="+mj-lt"/>
              </a:rPr>
              <a:t>mada</a:t>
            </a:r>
            <a:r>
              <a:rPr lang="en-GB" sz="1200" b="0" i="1" dirty="0" smtClean="0">
                <a:solidFill>
                  <a:srgbClr val="212529"/>
                </a:solidFill>
                <a:effectLst/>
                <a:latin typeface="+mj-lt"/>
              </a:rPr>
              <a:t> </a:t>
            </a:r>
            <a:r>
              <a:rPr lang="en-GB" sz="1200" b="0" i="1" dirty="0">
                <a:solidFill>
                  <a:srgbClr val="212529"/>
                </a:solidFill>
                <a:effectLst/>
                <a:latin typeface="+mj-lt"/>
              </a:rPr>
              <a:t>de ape a </a:t>
            </a:r>
            <a:r>
              <a:rPr lang="en-GB" sz="1200" b="0" i="1" dirty="0" err="1">
                <a:solidFill>
                  <a:srgbClr val="212529"/>
                </a:solidFill>
                <a:effectLst/>
                <a:latin typeface="+mj-lt"/>
              </a:rPr>
              <a:t>numit</a:t>
            </a:r>
            <a:r>
              <a:rPr lang="en-GB" sz="1200" b="0" i="1" dirty="0">
                <a:solidFill>
                  <a:srgbClr val="212529"/>
                </a:solidFill>
                <a:effectLst/>
                <a:latin typeface="+mj-lt"/>
              </a:rPr>
              <a:t>-o </a:t>
            </a:r>
            <a:r>
              <a:rPr lang="en-GB" sz="1200" b="0" i="1" dirty="0" err="1">
                <a:solidFill>
                  <a:srgbClr val="212529"/>
                </a:solidFill>
                <a:effectLst/>
                <a:latin typeface="+mj-lt"/>
              </a:rPr>
              <a:t>mari</a:t>
            </a:r>
            <a:r>
              <a:rPr lang="en-GB" sz="1200" b="0" i="1" dirty="0">
                <a:solidFill>
                  <a:srgbClr val="212529"/>
                </a:solidFill>
                <a:effectLst/>
                <a:latin typeface="+mj-lt"/>
              </a:rPr>
              <a:t>. </a:t>
            </a:r>
            <a:r>
              <a:rPr lang="en-GB" sz="1200" b="0" i="1" dirty="0" err="1">
                <a:solidFill>
                  <a:srgbClr val="212529"/>
                </a:solidFill>
                <a:effectLst/>
                <a:latin typeface="+mj-lt"/>
              </a:rPr>
              <a:t>Dumnezeu</a:t>
            </a:r>
            <a:r>
              <a:rPr lang="en-GB" sz="1200" b="0" i="1" dirty="0">
                <a:solidFill>
                  <a:srgbClr val="212529"/>
                </a:solidFill>
                <a:effectLst/>
                <a:latin typeface="+mj-lt"/>
              </a:rPr>
              <a:t> a </a:t>
            </a:r>
            <a:r>
              <a:rPr lang="en-GB" sz="1200" b="0" i="1" dirty="0" smtClean="0">
                <a:solidFill>
                  <a:srgbClr val="212529"/>
                </a:solidFill>
                <a:effectLst/>
                <a:latin typeface="+mj-lt"/>
              </a:rPr>
              <a:t>v</a:t>
            </a:r>
            <a:r>
              <a:rPr lang="ro-RO" sz="1200" b="0" i="1" dirty="0" smtClean="0">
                <a:solidFill>
                  <a:srgbClr val="212529"/>
                </a:solidFill>
                <a:effectLst/>
                <a:latin typeface="+mj-lt"/>
              </a:rPr>
              <a:t>ă</a:t>
            </a:r>
            <a:r>
              <a:rPr lang="en-GB" sz="1200" b="0" i="1" dirty="0" err="1" smtClean="0">
                <a:solidFill>
                  <a:srgbClr val="212529"/>
                </a:solidFill>
                <a:effectLst/>
                <a:latin typeface="+mj-lt"/>
              </a:rPr>
              <a:t>zut</a:t>
            </a:r>
            <a:r>
              <a:rPr lang="en-GB" sz="1200" b="0" i="1" dirty="0" smtClean="0">
                <a:solidFill>
                  <a:srgbClr val="212529"/>
                </a:solidFill>
                <a:effectLst/>
                <a:latin typeface="+mj-lt"/>
              </a:rPr>
              <a:t> </a:t>
            </a:r>
            <a:r>
              <a:rPr lang="en-GB" sz="1200" b="0" i="1" dirty="0">
                <a:solidFill>
                  <a:srgbClr val="212529"/>
                </a:solidFill>
                <a:effectLst/>
                <a:latin typeface="+mj-lt"/>
              </a:rPr>
              <a:t>ca </a:t>
            </a:r>
            <a:r>
              <a:rPr lang="en-GB" sz="1200" b="0" i="1" dirty="0" err="1">
                <a:solidFill>
                  <a:srgbClr val="212529"/>
                </a:solidFill>
                <a:effectLst/>
                <a:latin typeface="+mj-lt"/>
              </a:rPr>
              <a:t>lucrul</a:t>
            </a:r>
            <a:r>
              <a:rPr lang="en-GB" sz="1200" b="0" i="1" dirty="0">
                <a:solidFill>
                  <a:srgbClr val="212529"/>
                </a:solidFill>
                <a:effectLst/>
                <a:latin typeface="+mj-lt"/>
              </a:rPr>
              <a:t> </a:t>
            </a:r>
            <a:r>
              <a:rPr lang="en-GB" sz="1200" b="0" i="1" dirty="0" err="1">
                <a:solidFill>
                  <a:srgbClr val="212529"/>
                </a:solidFill>
                <a:effectLst/>
                <a:latin typeface="+mj-lt"/>
              </a:rPr>
              <a:t>acesta</a:t>
            </a:r>
            <a:r>
              <a:rPr lang="en-GB" sz="1200" b="0" i="1" dirty="0">
                <a:solidFill>
                  <a:srgbClr val="212529"/>
                </a:solidFill>
                <a:effectLst/>
                <a:latin typeface="+mj-lt"/>
              </a:rPr>
              <a:t> era </a:t>
            </a:r>
            <a:r>
              <a:rPr lang="en-GB" sz="1200" b="0" i="1" dirty="0" err="1">
                <a:solidFill>
                  <a:srgbClr val="212529"/>
                </a:solidFill>
                <a:effectLst/>
                <a:latin typeface="+mj-lt"/>
              </a:rPr>
              <a:t>bun.</a:t>
            </a:r>
            <a:r>
              <a:rPr lang="en-GB" sz="1200" b="0" i="1" dirty="0" err="1">
                <a:solidFill>
                  <a:srgbClr val="121512"/>
                </a:solidFill>
                <a:effectLst/>
                <a:latin typeface="+mj-lt"/>
              </a:rPr>
              <a:t>Apoi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făcut</a:t>
            </a:r>
            <a:r>
              <a:rPr lang="en-GB" sz="1200" b="0" i="1" dirty="0">
                <a:solidFill>
                  <a:srgbClr val="121512"/>
                </a:solidFill>
                <a:effectLst/>
                <a:latin typeface="+mj-lt"/>
              </a:rPr>
              <a:t> </a:t>
            </a:r>
            <a:r>
              <a:rPr lang="en-GB" sz="1200" b="0" i="1" dirty="0" err="1">
                <a:solidFill>
                  <a:srgbClr val="121512"/>
                </a:solidFill>
                <a:effectLst/>
                <a:latin typeface="+mj-lt"/>
              </a:rPr>
              <a:t>plantele</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copacii</a:t>
            </a:r>
            <a:r>
              <a:rPr lang="en-GB" sz="1200" b="0" i="1" dirty="0">
                <a:solidFill>
                  <a:srgbClr val="121512"/>
                </a:solidFill>
                <a:effectLst/>
                <a:latin typeface="+mj-lt"/>
              </a:rPr>
              <a:t>. </a:t>
            </a:r>
            <a:r>
              <a:rPr lang="en-GB" sz="1200" b="0" i="1" dirty="0" err="1">
                <a:solidFill>
                  <a:srgbClr val="121512"/>
                </a:solidFill>
                <a:effectLst/>
                <a:latin typeface="+mj-lt"/>
              </a:rPr>
              <a:t>Pământul</a:t>
            </a:r>
            <a:r>
              <a:rPr lang="en-GB" sz="1200" b="0" i="1" dirty="0">
                <a:solidFill>
                  <a:srgbClr val="121512"/>
                </a:solidFill>
                <a:effectLst/>
                <a:latin typeface="+mj-lt"/>
              </a:rPr>
              <a:t> a </a:t>
            </a:r>
            <a:r>
              <a:rPr lang="en-GB" sz="1200" b="0" i="1" dirty="0" err="1">
                <a:solidFill>
                  <a:srgbClr val="121512"/>
                </a:solidFill>
                <a:effectLst/>
                <a:latin typeface="+mj-lt"/>
              </a:rPr>
              <a:t>produs</a:t>
            </a:r>
            <a:r>
              <a:rPr lang="en-GB" sz="1200" b="0" i="1" dirty="0">
                <a:solidFill>
                  <a:srgbClr val="121512"/>
                </a:solidFill>
                <a:effectLst/>
                <a:latin typeface="+mj-lt"/>
              </a:rPr>
              <a:t> </a:t>
            </a:r>
            <a:r>
              <a:rPr lang="en-GB" sz="1200" b="0" i="1" dirty="0" err="1">
                <a:solidFill>
                  <a:srgbClr val="121512"/>
                </a:solidFill>
                <a:effectLst/>
                <a:latin typeface="+mj-lt"/>
              </a:rPr>
              <a:t>multe</a:t>
            </a:r>
            <a:r>
              <a:rPr lang="en-GB" sz="1200" b="0" i="1" dirty="0">
                <a:solidFill>
                  <a:srgbClr val="121512"/>
                </a:solidFill>
                <a:effectLst/>
                <a:latin typeface="+mj-lt"/>
              </a:rPr>
              <a:t> </a:t>
            </a:r>
            <a:r>
              <a:rPr lang="en-GB" sz="1200" b="0" i="1" dirty="0" err="1">
                <a:solidFill>
                  <a:srgbClr val="121512"/>
                </a:solidFill>
                <a:effectLst/>
                <a:latin typeface="+mj-lt"/>
              </a:rPr>
              <a:t>plante</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copaci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văzut</a:t>
            </a:r>
            <a:r>
              <a:rPr lang="en-GB" sz="1200" b="0" i="1" dirty="0">
                <a:solidFill>
                  <a:srgbClr val="121512"/>
                </a:solidFill>
                <a:effectLst/>
                <a:latin typeface="+mj-lt"/>
              </a:rPr>
              <a:t> </a:t>
            </a:r>
            <a:r>
              <a:rPr lang="en-GB" sz="1200" b="0" i="1" dirty="0" err="1">
                <a:solidFill>
                  <a:srgbClr val="121512"/>
                </a:solidFill>
                <a:effectLst/>
                <a:latin typeface="+mj-lt"/>
              </a:rPr>
              <a:t>că</a:t>
            </a:r>
            <a:r>
              <a:rPr lang="en-GB" sz="1200" b="0" i="1" dirty="0">
                <a:solidFill>
                  <a:srgbClr val="121512"/>
                </a:solidFill>
                <a:effectLst/>
                <a:latin typeface="+mj-lt"/>
              </a:rPr>
              <a:t> era bine. „</a:t>
            </a:r>
            <a:r>
              <a:rPr lang="en-GB" sz="1200" b="0" i="1" dirty="0" err="1">
                <a:solidFill>
                  <a:srgbClr val="212529"/>
                </a:solidFill>
                <a:effectLst/>
                <a:latin typeface="+mj-lt"/>
              </a:rPr>
              <a:t>Astfel</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o </a:t>
            </a:r>
            <a:r>
              <a:rPr lang="en-GB" sz="1200" b="0" i="1" dirty="0" smtClean="0">
                <a:solidFill>
                  <a:srgbClr val="212529"/>
                </a:solidFill>
                <a:effectLst/>
                <a:latin typeface="+mj-lt"/>
              </a:rPr>
              <a:t>sear</a:t>
            </a:r>
            <a:r>
              <a:rPr lang="ro-RO" sz="1200" b="0" i="1" dirty="0" smtClean="0">
                <a:solidFill>
                  <a:srgbClr val="212529"/>
                </a:solidFill>
                <a:effectLst/>
                <a:latin typeface="+mj-lt"/>
              </a:rPr>
              <a:t>ă</a:t>
            </a:r>
            <a:r>
              <a:rPr lang="en-GB" sz="1200" b="0" i="1" dirty="0" smtClean="0">
                <a:solidFill>
                  <a:srgbClr val="212529"/>
                </a:solidFill>
                <a:effectLst/>
                <a:latin typeface="+mj-lt"/>
              </a:rPr>
              <a:t>, </a:t>
            </a:r>
            <a:r>
              <a:rPr lang="en-GB" sz="1200" b="0" i="1" dirty="0" err="1">
                <a:solidFill>
                  <a:srgbClr val="212529"/>
                </a:solidFill>
                <a:effectLst/>
                <a:latin typeface="+mj-lt"/>
              </a:rPr>
              <a:t>si</a:t>
            </a:r>
            <a:r>
              <a:rPr lang="en-GB" sz="1200" b="0" i="1" dirty="0">
                <a:solidFill>
                  <a:srgbClr val="212529"/>
                </a:solidFill>
                <a:effectLst/>
                <a:latin typeface="+mj-lt"/>
              </a:rPr>
              <a:t> </a:t>
            </a:r>
            <a:r>
              <a:rPr lang="en-GB" sz="1200" b="0" i="1" dirty="0" err="1">
                <a:solidFill>
                  <a:srgbClr val="212529"/>
                </a:solidFill>
                <a:effectLst/>
                <a:latin typeface="+mj-lt"/>
              </a:rPr>
              <a:t>apoi</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o </a:t>
            </a:r>
            <a:r>
              <a:rPr lang="en-GB" sz="1200" b="0" i="1" dirty="0" err="1" smtClean="0">
                <a:solidFill>
                  <a:srgbClr val="212529"/>
                </a:solidFill>
                <a:effectLst/>
                <a:latin typeface="+mj-lt"/>
              </a:rPr>
              <a:t>diminea</a:t>
            </a:r>
            <a:r>
              <a:rPr lang="ro-RO" sz="1200" b="0" i="1" dirty="0" err="1" smtClean="0">
                <a:solidFill>
                  <a:srgbClr val="212529"/>
                </a:solidFill>
                <a:effectLst/>
                <a:latin typeface="+mj-lt"/>
              </a:rPr>
              <a:t>ță</a:t>
            </a:r>
            <a:r>
              <a:rPr lang="en-GB" sz="1200" b="0" i="1" dirty="0" smtClean="0">
                <a:solidFill>
                  <a:srgbClr val="212529"/>
                </a:solidFill>
                <a:effectLst/>
                <a:latin typeface="+mj-lt"/>
              </a:rPr>
              <a:t>: </a:t>
            </a:r>
            <a:r>
              <a:rPr lang="en-GB" sz="1200" b="0" i="1" dirty="0" err="1">
                <a:solidFill>
                  <a:srgbClr val="212529"/>
                </a:solidFill>
                <a:effectLst/>
                <a:latin typeface="+mj-lt"/>
              </a:rPr>
              <a:t>aceasta</a:t>
            </a:r>
            <a:r>
              <a:rPr lang="en-GB" sz="1200" b="0" i="1" dirty="0">
                <a:solidFill>
                  <a:srgbClr val="212529"/>
                </a:solidFill>
                <a:effectLst/>
                <a:latin typeface="+mj-lt"/>
              </a:rPr>
              <a:t> a </a:t>
            </a:r>
            <a:r>
              <a:rPr lang="en-GB" sz="1200" b="0" i="1" dirty="0" err="1">
                <a:solidFill>
                  <a:srgbClr val="212529"/>
                </a:solidFill>
                <a:effectLst/>
                <a:latin typeface="+mj-lt"/>
              </a:rPr>
              <a:t>fost</a:t>
            </a:r>
            <a:r>
              <a:rPr lang="en-GB" sz="1200" b="0" i="1" dirty="0">
                <a:solidFill>
                  <a:srgbClr val="212529"/>
                </a:solidFill>
                <a:effectLst/>
                <a:latin typeface="+mj-lt"/>
              </a:rPr>
              <a:t> </a:t>
            </a:r>
            <a:r>
              <a:rPr lang="en-GB" sz="1200" b="0" i="1" dirty="0" err="1">
                <a:solidFill>
                  <a:srgbClr val="212529"/>
                </a:solidFill>
                <a:effectLst/>
                <a:latin typeface="+mj-lt"/>
              </a:rPr>
              <a:t>ziua</a:t>
            </a:r>
            <a:r>
              <a:rPr lang="en-GB" sz="1200" b="0" i="1" dirty="0">
                <a:solidFill>
                  <a:srgbClr val="212529"/>
                </a:solidFill>
                <a:effectLst/>
                <a:latin typeface="+mj-lt"/>
              </a:rPr>
              <a:t> a </a:t>
            </a:r>
            <a:r>
              <a:rPr lang="en-GB" sz="1200" b="0" i="1" dirty="0" err="1">
                <a:solidFill>
                  <a:srgbClr val="212529"/>
                </a:solidFill>
                <a:effectLst/>
                <a:latin typeface="+mj-lt"/>
              </a:rPr>
              <a:t>treia</a:t>
            </a:r>
            <a:r>
              <a:rPr lang="en-GB" sz="1200" b="0" i="1" dirty="0">
                <a:solidFill>
                  <a:srgbClr val="121512"/>
                </a:solidFill>
                <a:effectLst/>
                <a:latin typeface="+mj-lt"/>
              </a:rPr>
              <a:t>” (</a:t>
            </a:r>
            <a:r>
              <a:rPr lang="en-GB" sz="1200" b="0" i="1" dirty="0" err="1">
                <a:solidFill>
                  <a:srgbClr val="121512"/>
                </a:solidFill>
                <a:effectLst/>
                <a:latin typeface="+mj-lt"/>
              </a:rPr>
              <a:t>Geneza</a:t>
            </a:r>
            <a:r>
              <a:rPr lang="en-GB" sz="1200" b="0" i="1" dirty="0">
                <a:solidFill>
                  <a:srgbClr val="121512"/>
                </a:solidFill>
                <a:effectLst/>
                <a:latin typeface="+mj-lt"/>
              </a:rPr>
              <a:t> 1:13). Dar </a:t>
            </a:r>
            <a:r>
              <a:rPr lang="en-GB" sz="1200" b="0" i="1" dirty="0" err="1">
                <a:solidFill>
                  <a:srgbClr val="121512"/>
                </a:solidFill>
                <a:effectLst/>
                <a:latin typeface="+mj-lt"/>
              </a:rPr>
              <a:t>chiar</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atunci</a:t>
            </a:r>
            <a:r>
              <a:rPr lang="en-GB" sz="1200" b="0" i="1" dirty="0">
                <a:solidFill>
                  <a:srgbClr val="121512"/>
                </a:solidFill>
                <a:effectLst/>
                <a:latin typeface="+mj-lt"/>
              </a:rPr>
              <a:t>, </a:t>
            </a:r>
            <a:r>
              <a:rPr lang="en-GB" sz="1200" b="0" i="1" dirty="0" err="1">
                <a:solidFill>
                  <a:srgbClr val="121512"/>
                </a:solidFill>
                <a:effectLst/>
                <a:latin typeface="+mj-lt"/>
              </a:rPr>
              <a:t>Dumnezeu</a:t>
            </a:r>
            <a:r>
              <a:rPr lang="en-GB" sz="1200" b="0" i="1" dirty="0">
                <a:solidFill>
                  <a:srgbClr val="121512"/>
                </a:solidFill>
                <a:effectLst/>
                <a:latin typeface="+mj-lt"/>
              </a:rPr>
              <a:t> nu </a:t>
            </a:r>
            <a:r>
              <a:rPr lang="en-GB" sz="1200" b="0" i="1" dirty="0" err="1">
                <a:solidFill>
                  <a:srgbClr val="121512"/>
                </a:solidFill>
                <a:effectLst/>
                <a:latin typeface="+mj-lt"/>
              </a:rPr>
              <a:t>avea</a:t>
            </a:r>
            <a:r>
              <a:rPr lang="en-GB" sz="1200" b="0" i="1" dirty="0">
                <a:solidFill>
                  <a:srgbClr val="121512"/>
                </a:solidFill>
                <a:effectLst/>
                <a:latin typeface="+mj-lt"/>
              </a:rPr>
              <a:t> pe </a:t>
            </a:r>
            <a:r>
              <a:rPr lang="en-GB" sz="1200" b="0" i="1" dirty="0" err="1">
                <a:solidFill>
                  <a:srgbClr val="121512"/>
                </a:solidFill>
                <a:effectLst/>
                <a:latin typeface="+mj-lt"/>
              </a:rPr>
              <a:t>nimeni</a:t>
            </a:r>
            <a:r>
              <a:rPr lang="en-GB" sz="1200" b="0" i="1" dirty="0">
                <a:solidFill>
                  <a:srgbClr val="121512"/>
                </a:solidFill>
                <a:effectLst/>
                <a:latin typeface="+mj-lt"/>
              </a:rPr>
              <a:t> pe care </a:t>
            </a:r>
            <a:r>
              <a:rPr lang="en-GB" sz="1200" b="0" i="1" dirty="0" err="1">
                <a:solidFill>
                  <a:srgbClr val="121512"/>
                </a:solidFill>
                <a:effectLst/>
                <a:latin typeface="+mj-lt"/>
              </a:rPr>
              <a:t>să</a:t>
            </a:r>
            <a:r>
              <a:rPr lang="en-GB" sz="1200" b="0" i="1" dirty="0">
                <a:solidFill>
                  <a:srgbClr val="121512"/>
                </a:solidFill>
                <a:effectLst/>
                <a:latin typeface="+mj-lt"/>
              </a:rPr>
              <a:t>-L </a:t>
            </a:r>
            <a:r>
              <a:rPr lang="en-GB" sz="1200" b="0" i="1" dirty="0" err="1">
                <a:solidFill>
                  <a:srgbClr val="121512"/>
                </a:solidFill>
                <a:effectLst/>
                <a:latin typeface="+mj-lt"/>
              </a:rPr>
              <a:t>iubească</a:t>
            </a:r>
            <a:r>
              <a:rPr lang="en-GB" sz="1200" b="0" i="1" dirty="0">
                <a:solidFill>
                  <a:srgbClr val="121512"/>
                </a:solidFill>
                <a:effectLst/>
                <a:latin typeface="+mj-lt"/>
              </a:rPr>
              <a:t>.</a:t>
            </a:r>
            <a:endParaRPr sz="1200" i="1" dirty="0">
              <a:latin typeface="+mj-lt"/>
            </a:endParaRPr>
          </a:p>
        </p:txBody>
      </p:sp>
      <p:sp>
        <p:nvSpPr>
          <p:cNvPr id="290" name="Google Shape;290;p9"/>
          <p:cNvSpPr txBox="1"/>
          <p:nvPr/>
        </p:nvSpPr>
        <p:spPr>
          <a:xfrm>
            <a:off x="1013846" y="2868589"/>
            <a:ext cx="2775489" cy="448521"/>
          </a:xfrm>
          <a:prstGeom prst="rect">
            <a:avLst/>
          </a:prstGeom>
          <a:noFill/>
          <a:ln>
            <a:noFill/>
          </a:ln>
        </p:spPr>
        <p:txBody>
          <a:bodyPr spcFirstLastPara="1" wrap="square" lIns="0" tIns="0" rIns="0" bIns="0" anchor="t" anchorCtr="0">
            <a:spAutoFit/>
          </a:bodyPr>
          <a:lstStyle/>
          <a:p>
            <a:pPr marL="0" marR="0" lvl="0" indent="0" algn="ctr" rtl="0">
              <a:lnSpc>
                <a:spcPct val="173970"/>
              </a:lnSpc>
              <a:spcBef>
                <a:spcPts val="0"/>
              </a:spcBef>
              <a:spcAft>
                <a:spcPts val="0"/>
              </a:spcAft>
              <a:buNone/>
            </a:pPr>
            <a:r>
              <a:rPr lang="en-US" sz="1675" b="1" i="0" u="none" strike="noStrike" cap="none" dirty="0" err="1">
                <a:solidFill>
                  <a:srgbClr val="000000"/>
                </a:solidFill>
                <a:latin typeface="Arial"/>
                <a:ea typeface="Arial"/>
                <a:cs typeface="Arial"/>
                <a:sym typeface="Arial"/>
              </a:rPr>
              <a:t>Activități</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pentru</a:t>
            </a:r>
            <a:r>
              <a:rPr lang="en-US" sz="1675" b="1" i="0" u="none" strike="noStrike" cap="none" dirty="0">
                <a:solidFill>
                  <a:srgbClr val="000000"/>
                </a:solidFill>
                <a:latin typeface="Arial"/>
                <a:ea typeface="Arial"/>
                <a:cs typeface="Arial"/>
                <a:sym typeface="Arial"/>
              </a:rPr>
              <a:t> </a:t>
            </a:r>
            <a:r>
              <a:rPr lang="en-US" sz="1675" b="1" i="0" u="none" strike="noStrike" cap="none" dirty="0" err="1">
                <a:solidFill>
                  <a:srgbClr val="000000"/>
                </a:solidFill>
                <a:latin typeface="Arial"/>
                <a:ea typeface="Arial"/>
                <a:cs typeface="Arial"/>
                <a:sym typeface="Arial"/>
              </a:rPr>
              <a:t>această</a:t>
            </a:r>
            <a:r>
              <a:rPr lang="en-US" sz="1675" b="1" i="0" u="none" strike="noStrike" cap="none" dirty="0">
                <a:solidFill>
                  <a:srgbClr val="000000"/>
                </a:solidFill>
                <a:latin typeface="Arial"/>
                <a:ea typeface="Arial"/>
                <a:cs typeface="Arial"/>
                <a:sym typeface="Arial"/>
              </a:rPr>
              <a:t> zi</a:t>
            </a:r>
            <a:endParaRPr dirty="0"/>
          </a:p>
        </p:txBody>
      </p:sp>
      <p:sp>
        <p:nvSpPr>
          <p:cNvPr id="291" name="Google Shape;291;p9"/>
          <p:cNvSpPr txBox="1"/>
          <p:nvPr/>
        </p:nvSpPr>
        <p:spPr>
          <a:xfrm>
            <a:off x="580445" y="3320608"/>
            <a:ext cx="4353199" cy="4176784"/>
          </a:xfrm>
          <a:prstGeom prst="rect">
            <a:avLst/>
          </a:prstGeom>
          <a:noFill/>
          <a:ln>
            <a:noFill/>
          </a:ln>
        </p:spPr>
        <p:txBody>
          <a:bodyPr spcFirstLastPara="1" wrap="square" lIns="0" tIns="0" rIns="0" bIns="0" anchor="t" anchorCtr="0">
            <a:spAutoFit/>
          </a:bodyPr>
          <a:lstStyle/>
          <a:p>
            <a:pPr marL="0" marR="0" lvl="0" indent="0" algn="l" rtl="0">
              <a:lnSpc>
                <a:spcPct val="174061"/>
              </a:lnSpc>
              <a:spcBef>
                <a:spcPts val="0"/>
              </a:spcBef>
              <a:spcAft>
                <a:spcPts val="0"/>
              </a:spcAft>
              <a:buNone/>
            </a:pPr>
            <a:r>
              <a:rPr lang="en-GB" sz="1200" b="0" i="1" dirty="0" err="1">
                <a:solidFill>
                  <a:srgbClr val="121512"/>
                </a:solidFill>
                <a:effectLst/>
                <a:latin typeface="+mj-lt"/>
              </a:rPr>
              <a:t>Realizați</a:t>
            </a:r>
            <a:r>
              <a:rPr lang="en-GB" sz="1200" b="0" i="1" dirty="0">
                <a:solidFill>
                  <a:srgbClr val="121512"/>
                </a:solidFill>
                <a:effectLst/>
                <a:latin typeface="+mj-lt"/>
              </a:rPr>
              <a:t> a </a:t>
            </a:r>
            <a:r>
              <a:rPr lang="en-GB" sz="1200" b="0" i="1" dirty="0" err="1">
                <a:solidFill>
                  <a:srgbClr val="121512"/>
                </a:solidFill>
                <a:effectLst/>
                <a:latin typeface="+mj-lt"/>
              </a:rPr>
              <a:t>treia</a:t>
            </a:r>
            <a:r>
              <a:rPr lang="en-GB" sz="1200" b="0" i="1" dirty="0">
                <a:solidFill>
                  <a:srgbClr val="121512"/>
                </a:solidFill>
                <a:effectLst/>
                <a:latin typeface="+mj-lt"/>
              </a:rPr>
              <a:t> </a:t>
            </a:r>
            <a:r>
              <a:rPr lang="en-GB" sz="1200" b="0" i="1" dirty="0" err="1">
                <a:solidFill>
                  <a:srgbClr val="121512"/>
                </a:solidFill>
                <a:effectLst/>
                <a:latin typeface="+mj-lt"/>
              </a:rPr>
              <a:t>piesă</a:t>
            </a:r>
            <a:r>
              <a:rPr lang="en-GB" sz="1200" b="0" i="1" dirty="0">
                <a:solidFill>
                  <a:srgbClr val="121512"/>
                </a:solidFill>
                <a:effectLst/>
                <a:latin typeface="+mj-lt"/>
              </a:rPr>
              <a:t> a </a:t>
            </a:r>
            <a:r>
              <a:rPr lang="en-GB" sz="1200" b="0" i="1" dirty="0" err="1">
                <a:solidFill>
                  <a:srgbClr val="121512"/>
                </a:solidFill>
                <a:effectLst/>
                <a:latin typeface="+mj-lt"/>
              </a:rPr>
              <a:t>Creației</a:t>
            </a:r>
            <a:r>
              <a:rPr lang="en-GB" sz="1200" b="0" i="1" dirty="0">
                <a:solidFill>
                  <a:srgbClr val="121512"/>
                </a:solidFill>
                <a:effectLst/>
                <a:latin typeface="+mj-lt"/>
              </a:rPr>
              <a:t> (</a:t>
            </a:r>
            <a:r>
              <a:rPr lang="en-GB" sz="1200" b="0" i="1" dirty="0" err="1">
                <a:solidFill>
                  <a:srgbClr val="121512"/>
                </a:solidFill>
                <a:effectLst/>
                <a:latin typeface="+mj-lt"/>
              </a:rPr>
              <a:t>vezi</a:t>
            </a:r>
            <a:r>
              <a:rPr lang="en-GB" sz="1200" b="0" i="1" dirty="0">
                <a:solidFill>
                  <a:srgbClr val="121512"/>
                </a:solidFill>
                <a:effectLst/>
                <a:latin typeface="+mj-lt"/>
              </a:rPr>
              <a:t> </a:t>
            </a:r>
            <a:r>
              <a:rPr lang="en-GB" sz="1200" b="0" i="1" dirty="0" err="1">
                <a:solidFill>
                  <a:srgbClr val="121512"/>
                </a:solidFill>
                <a:effectLst/>
                <a:latin typeface="+mj-lt"/>
              </a:rPr>
              <a:t>secțiunea</a:t>
            </a:r>
            <a:r>
              <a:rPr lang="en-GB" sz="1200" b="0" i="1" dirty="0">
                <a:solidFill>
                  <a:srgbClr val="121512"/>
                </a:solidFill>
                <a:effectLst/>
                <a:latin typeface="+mj-lt"/>
              </a:rPr>
              <a:t> </a:t>
            </a:r>
            <a:r>
              <a:rPr lang="en-GB" sz="1200" b="0" i="1" dirty="0" err="1">
                <a:solidFill>
                  <a:srgbClr val="121512"/>
                </a:solidFill>
                <a:effectLst/>
                <a:latin typeface="+mj-lt"/>
              </a:rPr>
              <a:t>Activitate</a:t>
            </a:r>
            <a:r>
              <a:rPr lang="en-GB" sz="1200" b="0" i="1" dirty="0">
                <a:solidFill>
                  <a:srgbClr val="121512"/>
                </a:solidFill>
                <a:effectLst/>
                <a:latin typeface="+mj-lt"/>
              </a:rPr>
              <a:t>).</a:t>
            </a:r>
            <a:endParaRPr lang="en-GB" sz="1200" b="0" i="1" u="none" strike="noStrike" cap="none" dirty="0">
              <a:solidFill>
                <a:srgbClr val="000000"/>
              </a:solidFill>
              <a:latin typeface="+mj-lt"/>
              <a:ea typeface="Arial"/>
              <a:cs typeface="Arial"/>
              <a:sym typeface="Arial"/>
            </a:endParaRPr>
          </a:p>
          <a:p>
            <a:pPr marL="0" marR="0" lvl="0" indent="0" algn="just" rtl="0">
              <a:lnSpc>
                <a:spcPct val="174061"/>
              </a:lnSpc>
              <a:spcBef>
                <a:spcPts val="0"/>
              </a:spcBef>
              <a:spcAft>
                <a:spcPts val="0"/>
              </a:spcAft>
              <a:buNone/>
            </a:pPr>
            <a:endParaRPr sz="1199" b="0" i="0" u="none" strike="noStrike" cap="none" dirty="0">
              <a:solidFill>
                <a:srgbClr val="000000"/>
              </a:solidFill>
              <a:latin typeface="Arial"/>
              <a:ea typeface="Arial"/>
              <a:cs typeface="Arial"/>
              <a:sym typeface="Arial"/>
            </a:endParaRPr>
          </a:p>
          <a:p>
            <a:pPr marL="0" marR="0" lvl="0" indent="0" algn="just" rtl="0">
              <a:lnSpc>
                <a:spcPct val="174061"/>
              </a:lnSpc>
              <a:spcBef>
                <a:spcPts val="0"/>
              </a:spcBef>
              <a:spcAft>
                <a:spcPts val="0"/>
              </a:spcAft>
              <a:buNone/>
            </a:pPr>
            <a:r>
              <a:rPr lang="en-US" sz="1200" b="1" u="none" strike="noStrike" cap="none" dirty="0" err="1">
                <a:solidFill>
                  <a:srgbClr val="000000"/>
                </a:solidFill>
                <a:latin typeface="+mj-lt"/>
                <a:ea typeface="Arial"/>
                <a:cs typeface="Arial"/>
                <a:sym typeface="Arial"/>
              </a:rPr>
              <a:t>Activitate</a:t>
            </a:r>
            <a:r>
              <a:rPr lang="en-US" sz="1200" b="1" u="none" strike="noStrike" cap="none" dirty="0">
                <a:solidFill>
                  <a:srgbClr val="000000"/>
                </a:solidFill>
                <a:latin typeface="+mj-lt"/>
                <a:ea typeface="Arial"/>
                <a:cs typeface="Arial"/>
                <a:sym typeface="Arial"/>
              </a:rPr>
              <a:t> </a:t>
            </a:r>
            <a:r>
              <a:rPr lang="en-US" sz="1200" b="1" u="none" strike="noStrike" cap="none" dirty="0" err="1">
                <a:solidFill>
                  <a:srgbClr val="000000"/>
                </a:solidFill>
                <a:latin typeface="+mj-lt"/>
                <a:ea typeface="Arial"/>
                <a:cs typeface="Arial"/>
                <a:sym typeface="Arial"/>
              </a:rPr>
              <a:t>alternativă</a:t>
            </a:r>
            <a:r>
              <a:rPr lang="en-US" sz="1200" b="1" u="none" strike="noStrike" cap="none" dirty="0">
                <a:solidFill>
                  <a:srgbClr val="000000"/>
                </a:solidFill>
                <a:latin typeface="+mj-lt"/>
                <a:ea typeface="Arial"/>
                <a:cs typeface="Arial"/>
                <a:sym typeface="Arial"/>
              </a:rPr>
              <a:t>: </a:t>
            </a:r>
            <a:endParaRPr sz="1200" dirty="0">
              <a:latin typeface="+mj-lt"/>
            </a:endParaRPr>
          </a:p>
          <a:p>
            <a:pPr marL="258962" marR="0" lvl="1" indent="-129481" algn="just" rtl="0">
              <a:lnSpc>
                <a:spcPct val="174061"/>
              </a:lnSpc>
              <a:spcBef>
                <a:spcPts val="0"/>
              </a:spcBef>
              <a:spcAft>
                <a:spcPts val="0"/>
              </a:spcAft>
              <a:buClr>
                <a:srgbClr val="000000"/>
              </a:buClr>
              <a:buSzPts val="1199"/>
              <a:buFont typeface="Arial"/>
              <a:buChar char="•"/>
            </a:pPr>
            <a:r>
              <a:rPr lang="en-GB" sz="1200" b="0" i="1" dirty="0" err="1">
                <a:solidFill>
                  <a:srgbClr val="121512"/>
                </a:solidFill>
                <a:effectLst/>
                <a:latin typeface="+mj-lt"/>
              </a:rPr>
              <a:t>Creează</a:t>
            </a:r>
            <a:r>
              <a:rPr lang="en-GB" sz="1200" b="0" i="1" dirty="0">
                <a:solidFill>
                  <a:srgbClr val="121512"/>
                </a:solidFill>
                <a:effectLst/>
                <a:latin typeface="+mj-lt"/>
              </a:rPr>
              <a:t> o </a:t>
            </a:r>
            <a:r>
              <a:rPr lang="en-GB" sz="1200" b="0" i="1" dirty="0" err="1">
                <a:solidFill>
                  <a:srgbClr val="121512"/>
                </a:solidFill>
                <a:effectLst/>
                <a:latin typeface="+mj-lt"/>
              </a:rPr>
              <a:t>stație</a:t>
            </a:r>
            <a:r>
              <a:rPr lang="en-GB" sz="1200" b="0" i="1" dirty="0">
                <a:solidFill>
                  <a:srgbClr val="121512"/>
                </a:solidFill>
                <a:effectLst/>
                <a:latin typeface="+mj-lt"/>
              </a:rPr>
              <a:t> de </a:t>
            </a:r>
            <a:r>
              <a:rPr lang="en-GB" sz="1200" b="0" i="1" dirty="0" err="1">
                <a:solidFill>
                  <a:srgbClr val="121512"/>
                </a:solidFill>
                <a:effectLst/>
                <a:latin typeface="+mj-lt"/>
              </a:rPr>
              <a:t>germinare</a:t>
            </a:r>
            <a:r>
              <a:rPr lang="en-GB" sz="1200" b="0" i="1" dirty="0">
                <a:solidFill>
                  <a:srgbClr val="121512"/>
                </a:solidFill>
                <a:effectLst/>
                <a:latin typeface="+mj-lt"/>
              </a:rPr>
              <a:t> la </a:t>
            </a:r>
            <a:r>
              <a:rPr lang="en-GB" sz="1200" b="0" i="1" dirty="0" err="1">
                <a:solidFill>
                  <a:srgbClr val="121512"/>
                </a:solidFill>
                <a:effectLst/>
                <a:latin typeface="+mj-lt"/>
              </a:rPr>
              <a:t>fereastră</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t>
            </a:r>
            <a:r>
              <a:rPr lang="en-GB" sz="1200" b="0" i="1" dirty="0" err="1">
                <a:solidFill>
                  <a:srgbClr val="121512"/>
                </a:solidFill>
                <a:effectLst/>
                <a:latin typeface="+mj-lt"/>
              </a:rPr>
              <a:t>alege</a:t>
            </a:r>
            <a:r>
              <a:rPr lang="en-GB" sz="1200" b="0" i="1" dirty="0">
                <a:solidFill>
                  <a:srgbClr val="121512"/>
                </a:solidFill>
                <a:effectLst/>
                <a:latin typeface="+mj-lt"/>
              </a:rPr>
              <a:t> </a:t>
            </a:r>
            <a:r>
              <a:rPr lang="en-GB" sz="1200" b="0" i="1" dirty="0" err="1">
                <a:solidFill>
                  <a:srgbClr val="121512"/>
                </a:solidFill>
                <a:effectLst/>
                <a:latin typeface="+mj-lt"/>
              </a:rPr>
              <a:t>semințe</a:t>
            </a:r>
            <a:r>
              <a:rPr lang="en-GB" sz="1200" b="0" i="1" dirty="0">
                <a:solidFill>
                  <a:srgbClr val="121512"/>
                </a:solidFill>
                <a:effectLst/>
                <a:latin typeface="+mj-lt"/>
              </a:rPr>
              <a:t> care </a:t>
            </a:r>
            <a:r>
              <a:rPr lang="en-GB" sz="1200" b="0" i="1" dirty="0" err="1">
                <a:solidFill>
                  <a:srgbClr val="121512"/>
                </a:solidFill>
                <a:effectLst/>
                <a:latin typeface="+mj-lt"/>
              </a:rPr>
              <a:t>germinează</a:t>
            </a:r>
            <a:r>
              <a:rPr lang="en-GB" sz="1200" b="0" i="1" dirty="0">
                <a:solidFill>
                  <a:srgbClr val="121512"/>
                </a:solidFill>
                <a:effectLst/>
                <a:latin typeface="+mj-lt"/>
              </a:rPr>
              <a:t> rapid, cum </a:t>
            </a:r>
            <a:r>
              <a:rPr lang="en-GB" sz="1200" b="0" i="1" dirty="0" err="1">
                <a:solidFill>
                  <a:srgbClr val="121512"/>
                </a:solidFill>
                <a:effectLst/>
                <a:latin typeface="+mj-lt"/>
              </a:rPr>
              <a:t>ar</a:t>
            </a:r>
            <a:r>
              <a:rPr lang="en-GB" sz="1200" b="0" i="1" dirty="0">
                <a:solidFill>
                  <a:srgbClr val="121512"/>
                </a:solidFill>
                <a:effectLst/>
                <a:latin typeface="+mj-lt"/>
              </a:rPr>
              <a:t> fi </a:t>
            </a:r>
            <a:r>
              <a:rPr lang="en-GB" sz="1200" b="0" i="1" dirty="0" err="1">
                <a:solidFill>
                  <a:srgbClr val="121512"/>
                </a:solidFill>
                <a:effectLst/>
                <a:latin typeface="+mj-lt"/>
              </a:rPr>
              <a:t>linte</a:t>
            </a:r>
            <a:r>
              <a:rPr lang="en-GB" sz="1200" b="0" i="1" dirty="0">
                <a:solidFill>
                  <a:srgbClr val="121512"/>
                </a:solidFill>
                <a:effectLst/>
                <a:latin typeface="+mj-lt"/>
              </a:rPr>
              <a:t>, </a:t>
            </a:r>
            <a:r>
              <a:rPr lang="en-GB" sz="1200" b="0" i="1" dirty="0" err="1">
                <a:solidFill>
                  <a:srgbClr val="121512"/>
                </a:solidFill>
                <a:effectLst/>
                <a:latin typeface="+mj-lt"/>
              </a:rPr>
              <a:t>fasole</a:t>
            </a:r>
            <a:r>
              <a:rPr lang="en-GB" sz="1200" b="0" i="1" dirty="0">
                <a:solidFill>
                  <a:srgbClr val="121512"/>
                </a:solidFill>
                <a:effectLst/>
                <a:latin typeface="+mj-lt"/>
              </a:rPr>
              <a:t>, </a:t>
            </a:r>
            <a:r>
              <a:rPr lang="en-GB" sz="1200" b="0" i="1" dirty="0" err="1">
                <a:solidFill>
                  <a:srgbClr val="121512"/>
                </a:solidFill>
                <a:effectLst/>
                <a:latin typeface="+mj-lt"/>
              </a:rPr>
              <a:t>ridichi</a:t>
            </a:r>
            <a:r>
              <a:rPr lang="en-GB" sz="1200" b="0" i="1" dirty="0">
                <a:solidFill>
                  <a:srgbClr val="121512"/>
                </a:solidFill>
                <a:effectLst/>
                <a:latin typeface="+mj-lt"/>
              </a:rPr>
              <a:t> </a:t>
            </a:r>
            <a:r>
              <a:rPr lang="en-GB" sz="1200" b="0" i="1" dirty="0" err="1">
                <a:solidFill>
                  <a:srgbClr val="121512"/>
                </a:solidFill>
                <a:effectLst/>
                <a:latin typeface="+mj-lt"/>
              </a:rPr>
              <a:t>sau</a:t>
            </a:r>
            <a:r>
              <a:rPr lang="en-GB" sz="1200" b="0" i="1" dirty="0">
                <a:solidFill>
                  <a:srgbClr val="121512"/>
                </a:solidFill>
                <a:effectLst/>
                <a:latin typeface="+mj-lt"/>
              </a:rPr>
              <a:t> </a:t>
            </a:r>
            <a:r>
              <a:rPr lang="en-GB" sz="1200" b="0" i="1" dirty="0" err="1">
                <a:solidFill>
                  <a:srgbClr val="121512"/>
                </a:solidFill>
                <a:effectLst/>
                <a:latin typeface="+mj-lt"/>
              </a:rPr>
              <a:t>alte</a:t>
            </a:r>
            <a:r>
              <a:rPr lang="en-GB" sz="1200" b="0" i="1" dirty="0">
                <a:solidFill>
                  <a:srgbClr val="121512"/>
                </a:solidFill>
                <a:effectLst/>
                <a:latin typeface="+mj-lt"/>
              </a:rPr>
              <a:t> </a:t>
            </a:r>
            <a:r>
              <a:rPr lang="en-GB" sz="1200" b="0" i="1" dirty="0" err="1">
                <a:solidFill>
                  <a:srgbClr val="121512"/>
                </a:solidFill>
                <a:effectLst/>
                <a:latin typeface="+mj-lt"/>
              </a:rPr>
              <a:t>leguminoase</a:t>
            </a:r>
            <a:r>
              <a:rPr lang="en-GB" sz="1200" b="0" i="1" dirty="0">
                <a:solidFill>
                  <a:srgbClr val="121512"/>
                </a:solidFill>
                <a:effectLst/>
                <a:latin typeface="+mj-lt"/>
              </a:rPr>
              <a:t>.</a:t>
            </a:r>
          </a:p>
          <a:p>
            <a:pPr marL="258962" marR="0" lvl="1" indent="-129481" rtl="0">
              <a:lnSpc>
                <a:spcPct val="174061"/>
              </a:lnSpc>
              <a:spcBef>
                <a:spcPts val="0"/>
              </a:spcBef>
              <a:spcAft>
                <a:spcPts val="0"/>
              </a:spcAft>
              <a:buClr>
                <a:srgbClr val="000000"/>
              </a:buClr>
              <a:buSzPts val="1199"/>
              <a:buFont typeface="Arial"/>
              <a:buChar char="•"/>
            </a:pPr>
            <a:r>
              <a:rPr lang="en-GB" sz="1200" b="0" i="1" dirty="0">
                <a:solidFill>
                  <a:srgbClr val="121512"/>
                </a:solidFill>
                <a:effectLst/>
                <a:latin typeface="+mj-lt"/>
              </a:rPr>
              <a:t>Idee </a:t>
            </a:r>
            <a:r>
              <a:rPr lang="en-GB" sz="1200" b="0" i="1" dirty="0" err="1">
                <a:solidFill>
                  <a:srgbClr val="121512"/>
                </a:solidFill>
                <a:effectLst/>
                <a:latin typeface="+mj-lt"/>
              </a:rPr>
              <a:t>pentru</a:t>
            </a:r>
            <a:r>
              <a:rPr lang="en-GB" sz="1200" b="0" i="1" dirty="0">
                <a:solidFill>
                  <a:srgbClr val="121512"/>
                </a:solidFill>
                <a:effectLst/>
                <a:latin typeface="+mj-lt"/>
              </a:rPr>
              <a:t> o </a:t>
            </a:r>
            <a:r>
              <a:rPr lang="en-GB" sz="1200" b="0" i="1" dirty="0" err="1">
                <a:solidFill>
                  <a:srgbClr val="121512"/>
                </a:solidFill>
                <a:effectLst/>
                <a:latin typeface="+mj-lt"/>
              </a:rPr>
              <a:t>stație</a:t>
            </a:r>
            <a:r>
              <a:rPr lang="en-GB" sz="1200" b="0" i="1" dirty="0">
                <a:solidFill>
                  <a:srgbClr val="121512"/>
                </a:solidFill>
                <a:effectLst/>
                <a:latin typeface="+mj-lt"/>
              </a:rPr>
              <a:t> de </a:t>
            </a:r>
            <a:r>
              <a:rPr lang="en-GB" sz="1200" b="0" i="1" dirty="0" err="1">
                <a:solidFill>
                  <a:srgbClr val="121512"/>
                </a:solidFill>
                <a:effectLst/>
                <a:latin typeface="+mj-lt"/>
              </a:rPr>
              <a:t>germinare</a:t>
            </a:r>
            <a:r>
              <a:rPr lang="en-GB" sz="1200" b="0" i="1" dirty="0">
                <a:solidFill>
                  <a:srgbClr val="121512"/>
                </a:solidFill>
                <a:effectLst/>
                <a:latin typeface="+mj-lt"/>
              </a:rPr>
              <a:t>.</a:t>
            </a:r>
            <a:r>
              <a:rPr lang="en-GB" sz="1200" i="1" dirty="0">
                <a:latin typeface="+mj-lt"/>
              </a:rPr>
              <a:t/>
            </a:r>
            <a:br>
              <a:rPr lang="en-GB" sz="1200" i="1" dirty="0">
                <a:latin typeface="+mj-lt"/>
              </a:rPr>
            </a:br>
            <a:r>
              <a:rPr lang="en-GB" sz="1200" b="0" i="1" dirty="0">
                <a:solidFill>
                  <a:srgbClr val="121512"/>
                </a:solidFill>
                <a:effectLst/>
                <a:latin typeface="+mj-lt"/>
              </a:rPr>
              <a:t>(</a:t>
            </a:r>
            <a:r>
              <a:rPr lang="en-GB" sz="1200" b="0" i="1" dirty="0" err="1">
                <a:solidFill>
                  <a:srgbClr val="121512"/>
                </a:solidFill>
                <a:effectLst/>
                <a:latin typeface="+mj-lt"/>
              </a:rPr>
              <a:t>Amintește-ți</a:t>
            </a:r>
            <a:r>
              <a:rPr lang="en-GB" sz="1200" b="0" i="1" dirty="0">
                <a:solidFill>
                  <a:srgbClr val="121512"/>
                </a:solidFill>
                <a:effectLst/>
                <a:latin typeface="+mj-lt"/>
              </a:rPr>
              <a:t> </a:t>
            </a:r>
            <a:r>
              <a:rPr lang="en-GB" sz="1200" b="0" i="1" dirty="0" err="1">
                <a:solidFill>
                  <a:srgbClr val="121512"/>
                </a:solidFill>
                <a:effectLst/>
                <a:latin typeface="+mj-lt"/>
              </a:rPr>
              <a:t>să</a:t>
            </a:r>
            <a:r>
              <a:rPr lang="en-GB" sz="1200" b="0" i="1" dirty="0">
                <a:solidFill>
                  <a:srgbClr val="121512"/>
                </a:solidFill>
                <a:effectLst/>
                <a:latin typeface="+mj-lt"/>
              </a:rPr>
              <a:t> </a:t>
            </a:r>
            <a:r>
              <a:rPr lang="en-GB" sz="1200" b="0" i="1" dirty="0" err="1">
                <a:solidFill>
                  <a:srgbClr val="121512"/>
                </a:solidFill>
                <a:effectLst/>
                <a:latin typeface="+mj-lt"/>
              </a:rPr>
              <a:t>adaptezi</a:t>
            </a:r>
            <a:r>
              <a:rPr lang="en-GB" sz="1200" b="0" i="1" dirty="0">
                <a:solidFill>
                  <a:srgbClr val="121512"/>
                </a:solidFill>
                <a:effectLst/>
                <a:latin typeface="+mj-lt"/>
              </a:rPr>
              <a:t> </a:t>
            </a:r>
            <a:r>
              <a:rPr lang="en-GB" sz="1200" b="0" i="1" dirty="0" err="1">
                <a:solidFill>
                  <a:srgbClr val="121512"/>
                </a:solidFill>
                <a:effectLst/>
                <a:latin typeface="+mj-lt"/>
              </a:rPr>
              <a:t>activitatea</a:t>
            </a:r>
            <a:r>
              <a:rPr lang="en-GB" sz="1200" b="0" i="1" dirty="0">
                <a:solidFill>
                  <a:srgbClr val="121512"/>
                </a:solidFill>
                <a:effectLst/>
                <a:latin typeface="+mj-lt"/>
              </a:rPr>
              <a:t> la </a:t>
            </a:r>
            <a:r>
              <a:rPr lang="en-GB" sz="1200" b="0" i="1" dirty="0" err="1">
                <a:solidFill>
                  <a:srgbClr val="121512"/>
                </a:solidFill>
                <a:effectLst/>
                <a:latin typeface="+mj-lt"/>
              </a:rPr>
              <a:t>materialele</a:t>
            </a:r>
            <a:r>
              <a:rPr lang="en-GB" sz="1200" b="0" i="1" dirty="0">
                <a:solidFill>
                  <a:srgbClr val="121512"/>
                </a:solidFill>
                <a:effectLst/>
                <a:latin typeface="+mj-lt"/>
              </a:rPr>
              <a:t> pe care le </a:t>
            </a:r>
            <a:r>
              <a:rPr lang="en-GB" sz="1200" b="0" i="1" dirty="0" err="1">
                <a:solidFill>
                  <a:srgbClr val="121512"/>
                </a:solidFill>
                <a:effectLst/>
                <a:latin typeface="+mj-lt"/>
              </a:rPr>
              <a:t>găsești</a:t>
            </a:r>
            <a:r>
              <a:rPr lang="en-GB" sz="1200" b="0" i="1" dirty="0">
                <a:solidFill>
                  <a:srgbClr val="121512"/>
                </a:solidFill>
                <a:effectLst/>
                <a:latin typeface="+mj-lt"/>
              </a:rPr>
              <a:t> </a:t>
            </a:r>
            <a:r>
              <a:rPr lang="en-GB" sz="1200" b="0" i="1" dirty="0" err="1">
                <a:solidFill>
                  <a:srgbClr val="121512"/>
                </a:solidFill>
                <a:effectLst/>
                <a:latin typeface="+mj-lt"/>
              </a:rPr>
              <a:t>în</a:t>
            </a:r>
            <a:r>
              <a:rPr lang="en-GB" sz="1200" b="0" i="1" dirty="0">
                <a:solidFill>
                  <a:srgbClr val="121512"/>
                </a:solidFill>
                <a:effectLst/>
                <a:latin typeface="+mj-lt"/>
              </a:rPr>
              <a:t> </a:t>
            </a:r>
            <a:r>
              <a:rPr lang="en-GB" sz="1200" b="0" i="1" dirty="0" err="1">
                <a:solidFill>
                  <a:srgbClr val="121512"/>
                </a:solidFill>
                <a:effectLst/>
                <a:latin typeface="+mj-lt"/>
              </a:rPr>
              <a:t>regiunea</a:t>
            </a:r>
            <a:r>
              <a:rPr lang="en-GB" sz="1200" b="0" i="1" dirty="0">
                <a:solidFill>
                  <a:srgbClr val="121512"/>
                </a:solidFill>
                <a:effectLst/>
                <a:latin typeface="+mj-lt"/>
              </a:rPr>
              <a:t> ta.)</a:t>
            </a:r>
            <a:r>
              <a:rPr lang="en-GB" sz="1200" i="1" dirty="0">
                <a:latin typeface="+mj-lt"/>
              </a:rPr>
              <a:t/>
            </a:r>
            <a:br>
              <a:rPr lang="en-GB" sz="1200" i="1" dirty="0">
                <a:latin typeface="+mj-lt"/>
              </a:rPr>
            </a:br>
            <a:r>
              <a:rPr lang="en-GB" sz="1200" b="0" i="1" dirty="0" err="1">
                <a:solidFill>
                  <a:srgbClr val="121512"/>
                </a:solidFill>
                <a:effectLst/>
                <a:latin typeface="+mj-lt"/>
              </a:rPr>
              <a:t>Vorbește</a:t>
            </a:r>
            <a:r>
              <a:rPr lang="en-GB" sz="1200" b="0" i="1" dirty="0">
                <a:solidFill>
                  <a:srgbClr val="121512"/>
                </a:solidFill>
                <a:effectLst/>
                <a:latin typeface="+mj-lt"/>
              </a:rPr>
              <a:t> </a:t>
            </a:r>
            <a:r>
              <a:rPr lang="en-GB" sz="1200" b="0" i="1" dirty="0" err="1">
                <a:solidFill>
                  <a:srgbClr val="121512"/>
                </a:solidFill>
                <a:effectLst/>
                <a:latin typeface="+mj-lt"/>
              </a:rPr>
              <a:t>despre</a:t>
            </a:r>
            <a:r>
              <a:rPr lang="en-GB" sz="1200" b="0" i="1" dirty="0">
                <a:solidFill>
                  <a:srgbClr val="121512"/>
                </a:solidFill>
                <a:effectLst/>
                <a:latin typeface="+mj-lt"/>
              </a:rPr>
              <a:t> cum </a:t>
            </a:r>
            <a:r>
              <a:rPr lang="en-GB" sz="1200" b="0" i="1" dirty="0" err="1">
                <a:solidFill>
                  <a:srgbClr val="121512"/>
                </a:solidFill>
                <a:effectLst/>
                <a:latin typeface="+mj-lt"/>
              </a:rPr>
              <a:t>Dumnezeu</a:t>
            </a:r>
            <a:r>
              <a:rPr lang="en-GB" sz="1200" b="0" i="1" dirty="0">
                <a:solidFill>
                  <a:srgbClr val="121512"/>
                </a:solidFill>
                <a:effectLst/>
                <a:latin typeface="+mj-lt"/>
              </a:rPr>
              <a:t> a </a:t>
            </a:r>
            <a:r>
              <a:rPr lang="en-GB" sz="1200" b="0" i="1" dirty="0" err="1">
                <a:solidFill>
                  <a:srgbClr val="121512"/>
                </a:solidFill>
                <a:effectLst/>
                <a:latin typeface="+mj-lt"/>
              </a:rPr>
              <a:t>făcut</a:t>
            </a:r>
            <a:r>
              <a:rPr lang="en-GB" sz="1200" b="0" i="1" dirty="0">
                <a:solidFill>
                  <a:srgbClr val="121512"/>
                </a:solidFill>
                <a:effectLst/>
                <a:latin typeface="+mj-lt"/>
              </a:rPr>
              <a:t> </a:t>
            </a:r>
            <a:r>
              <a:rPr lang="en-GB" sz="1200" b="0" i="1" dirty="0" err="1">
                <a:solidFill>
                  <a:srgbClr val="121512"/>
                </a:solidFill>
                <a:effectLst/>
                <a:latin typeface="+mj-lt"/>
              </a:rPr>
              <a:t>fiecare</a:t>
            </a:r>
            <a:r>
              <a:rPr lang="en-GB" sz="1200" b="0" i="1" dirty="0">
                <a:solidFill>
                  <a:srgbClr val="121512"/>
                </a:solidFill>
                <a:effectLst/>
                <a:latin typeface="+mj-lt"/>
              </a:rPr>
              <a:t> </a:t>
            </a:r>
            <a:r>
              <a:rPr lang="en-GB" sz="1200" b="0" i="1" dirty="0" err="1">
                <a:solidFill>
                  <a:srgbClr val="121512"/>
                </a:solidFill>
                <a:effectLst/>
                <a:latin typeface="+mj-lt"/>
              </a:rPr>
              <a:t>copac</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cum </a:t>
            </a:r>
            <a:r>
              <a:rPr lang="en-GB" sz="1200" b="0" i="1" dirty="0" err="1">
                <a:solidFill>
                  <a:srgbClr val="121512"/>
                </a:solidFill>
                <a:effectLst/>
                <a:latin typeface="+mj-lt"/>
              </a:rPr>
              <a:t>plantele</a:t>
            </a:r>
            <a:r>
              <a:rPr lang="en-GB" sz="1200" b="0" i="1" dirty="0">
                <a:solidFill>
                  <a:srgbClr val="121512"/>
                </a:solidFill>
                <a:effectLst/>
                <a:latin typeface="+mj-lt"/>
              </a:rPr>
              <a:t> au </a:t>
            </a:r>
            <a:r>
              <a:rPr lang="en-GB" sz="1200" b="0" i="1" dirty="0" err="1">
                <a:solidFill>
                  <a:srgbClr val="121512"/>
                </a:solidFill>
                <a:effectLst/>
                <a:latin typeface="+mj-lt"/>
              </a:rPr>
              <a:t>semințe</a:t>
            </a:r>
            <a:r>
              <a:rPr lang="en-GB" sz="1200" b="0" i="1" dirty="0">
                <a:solidFill>
                  <a:srgbClr val="121512"/>
                </a:solidFill>
                <a:effectLst/>
                <a:latin typeface="+mj-lt"/>
              </a:rPr>
              <a:t> care </a:t>
            </a:r>
            <a:r>
              <a:rPr lang="en-GB" sz="1200" b="0" i="1" dirty="0" err="1">
                <a:solidFill>
                  <a:srgbClr val="121512"/>
                </a:solidFill>
                <a:effectLst/>
                <a:latin typeface="+mj-lt"/>
              </a:rPr>
              <a:t>vor</a:t>
            </a:r>
            <a:r>
              <a:rPr lang="en-GB" sz="1200" b="0" i="1" dirty="0">
                <a:solidFill>
                  <a:srgbClr val="121512"/>
                </a:solidFill>
                <a:effectLst/>
                <a:latin typeface="+mj-lt"/>
              </a:rPr>
              <a:t> da </a:t>
            </a:r>
            <a:r>
              <a:rPr lang="en-GB" sz="1200" b="0" i="1" dirty="0" err="1">
                <a:solidFill>
                  <a:srgbClr val="121512"/>
                </a:solidFill>
                <a:effectLst/>
                <a:latin typeface="+mj-lt"/>
              </a:rPr>
              <a:t>aceeași</a:t>
            </a:r>
            <a:r>
              <a:rPr lang="en-GB" sz="1200" b="0" i="1" dirty="0">
                <a:solidFill>
                  <a:srgbClr val="121512"/>
                </a:solidFill>
                <a:effectLst/>
                <a:latin typeface="+mj-lt"/>
              </a:rPr>
              <a:t> </a:t>
            </a:r>
            <a:r>
              <a:rPr lang="en-GB" sz="1200" b="0" i="1" dirty="0" err="1">
                <a:solidFill>
                  <a:srgbClr val="121512"/>
                </a:solidFill>
                <a:effectLst/>
                <a:latin typeface="+mj-lt"/>
              </a:rPr>
              <a:t>plantă</a:t>
            </a:r>
            <a:r>
              <a:rPr lang="en-GB" sz="1200" b="0" i="1" dirty="0">
                <a:solidFill>
                  <a:srgbClr val="121512"/>
                </a:solidFill>
                <a:effectLst/>
                <a:latin typeface="+mj-lt"/>
              </a:rPr>
              <a:t> din care au </a:t>
            </a:r>
            <a:r>
              <a:rPr lang="en-GB" sz="1200" b="0" i="1" dirty="0" err="1">
                <a:solidFill>
                  <a:srgbClr val="121512"/>
                </a:solidFill>
                <a:effectLst/>
                <a:latin typeface="+mj-lt"/>
              </a:rPr>
              <a:t>provenit</a:t>
            </a:r>
            <a:r>
              <a:rPr lang="en-GB" sz="1200" b="0" i="1" dirty="0">
                <a:solidFill>
                  <a:srgbClr val="121512"/>
                </a:solidFill>
                <a:effectLst/>
                <a:latin typeface="+mj-lt"/>
              </a:rPr>
              <a:t>. </a:t>
            </a:r>
            <a:r>
              <a:rPr lang="en-GB" sz="1200" b="0" i="1" dirty="0" err="1">
                <a:solidFill>
                  <a:srgbClr val="121512"/>
                </a:solidFill>
                <a:effectLst/>
                <a:latin typeface="+mj-lt"/>
              </a:rPr>
              <a:t>Vorbește</a:t>
            </a:r>
            <a:r>
              <a:rPr lang="en-GB" sz="1200" b="0" i="1" dirty="0">
                <a:solidFill>
                  <a:srgbClr val="121512"/>
                </a:solidFill>
                <a:effectLst/>
                <a:latin typeface="+mj-lt"/>
              </a:rPr>
              <a:t> </a:t>
            </a:r>
            <a:r>
              <a:rPr lang="en-GB" sz="1200" b="0" i="1" dirty="0" err="1">
                <a:solidFill>
                  <a:srgbClr val="121512"/>
                </a:solidFill>
                <a:effectLst/>
                <a:latin typeface="+mj-lt"/>
              </a:rPr>
              <a:t>despre</a:t>
            </a:r>
            <a:r>
              <a:rPr lang="en-GB" sz="1200" b="0" i="1" dirty="0">
                <a:solidFill>
                  <a:srgbClr val="121512"/>
                </a:solidFill>
                <a:effectLst/>
                <a:latin typeface="+mj-lt"/>
              </a:rPr>
              <a:t> </a:t>
            </a:r>
            <a:r>
              <a:rPr lang="en-GB" sz="1200" b="0" i="1" dirty="0" err="1">
                <a:solidFill>
                  <a:srgbClr val="121512"/>
                </a:solidFill>
                <a:effectLst/>
                <a:latin typeface="+mj-lt"/>
              </a:rPr>
              <a:t>ce</a:t>
            </a:r>
            <a:r>
              <a:rPr lang="en-GB" sz="1200" b="0" i="1" dirty="0">
                <a:solidFill>
                  <a:srgbClr val="121512"/>
                </a:solidFill>
                <a:effectLst/>
                <a:latin typeface="+mj-lt"/>
              </a:rPr>
              <a:t> au </a:t>
            </a:r>
            <a:r>
              <a:rPr lang="en-GB" sz="1200" b="0" i="1" dirty="0" err="1">
                <a:solidFill>
                  <a:srgbClr val="121512"/>
                </a:solidFill>
                <a:effectLst/>
                <a:latin typeface="+mj-lt"/>
              </a:rPr>
              <a:t>nevoie</a:t>
            </a:r>
            <a:r>
              <a:rPr lang="en-GB" sz="1200" b="0" i="1" dirty="0">
                <a:solidFill>
                  <a:srgbClr val="121512"/>
                </a:solidFill>
                <a:effectLst/>
                <a:latin typeface="+mj-lt"/>
              </a:rPr>
              <a:t> </a:t>
            </a:r>
            <a:r>
              <a:rPr lang="en-GB" sz="1200" b="0" i="1" dirty="0" err="1">
                <a:solidFill>
                  <a:srgbClr val="121512"/>
                </a:solidFill>
                <a:effectLst/>
                <a:latin typeface="+mj-lt"/>
              </a:rPr>
              <a:t>plantele</a:t>
            </a:r>
            <a:r>
              <a:rPr lang="en-GB" sz="1200" b="0" i="1" dirty="0">
                <a:solidFill>
                  <a:srgbClr val="121512"/>
                </a:solidFill>
                <a:effectLst/>
                <a:latin typeface="+mj-lt"/>
              </a:rPr>
              <a:t> </a:t>
            </a:r>
            <a:r>
              <a:rPr lang="en-GB" sz="1200" b="0" i="1" dirty="0" err="1">
                <a:solidFill>
                  <a:srgbClr val="121512"/>
                </a:solidFill>
                <a:effectLst/>
                <a:latin typeface="+mj-lt"/>
              </a:rPr>
              <a:t>pentru</a:t>
            </a:r>
            <a:r>
              <a:rPr lang="en-GB" sz="1200" b="0" i="1" dirty="0">
                <a:solidFill>
                  <a:srgbClr val="121512"/>
                </a:solidFill>
                <a:effectLst/>
                <a:latin typeface="+mj-lt"/>
              </a:rPr>
              <a:t> a </a:t>
            </a:r>
            <a:r>
              <a:rPr lang="en-GB" sz="1200" b="0" i="1" dirty="0" err="1">
                <a:solidFill>
                  <a:srgbClr val="121512"/>
                </a:solidFill>
                <a:effectLst/>
                <a:latin typeface="+mj-lt"/>
              </a:rPr>
              <a:t>crește</a:t>
            </a:r>
            <a:r>
              <a:rPr lang="en-GB" sz="1200" b="0" i="1" dirty="0">
                <a:solidFill>
                  <a:srgbClr val="121512"/>
                </a:solidFill>
                <a:effectLst/>
                <a:latin typeface="+mj-lt"/>
              </a:rPr>
              <a:t> </a:t>
            </a:r>
            <a:r>
              <a:rPr lang="en-GB" sz="1200" b="0" i="1" dirty="0" err="1">
                <a:solidFill>
                  <a:srgbClr val="121512"/>
                </a:solidFill>
                <a:effectLst/>
                <a:latin typeface="+mj-lt"/>
              </a:rPr>
              <a:t>și</a:t>
            </a:r>
            <a:r>
              <a:rPr lang="en-GB" sz="1200" b="0" i="1" dirty="0">
                <a:solidFill>
                  <a:srgbClr val="121512"/>
                </a:solidFill>
                <a:effectLst/>
                <a:latin typeface="+mj-lt"/>
              </a:rPr>
              <a:t> a da </a:t>
            </a:r>
            <a:r>
              <a:rPr lang="en-GB" sz="1200" b="0" i="1" dirty="0" err="1">
                <a:solidFill>
                  <a:srgbClr val="121512"/>
                </a:solidFill>
                <a:effectLst/>
                <a:latin typeface="+mj-lt"/>
              </a:rPr>
              <a:t>roade</a:t>
            </a:r>
            <a:r>
              <a:rPr lang="en-GB" sz="1200" b="0" i="1" dirty="0">
                <a:solidFill>
                  <a:srgbClr val="121512"/>
                </a:solidFill>
                <a:effectLst/>
                <a:latin typeface="+mj-lt"/>
              </a:rPr>
              <a:t>.</a:t>
            </a:r>
            <a:endParaRPr sz="1200" i="1" dirty="0">
              <a:latin typeface="+mj-l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6105</TotalTime>
  <Words>2992</Words>
  <Application>Microsoft Office PowerPoint</Application>
  <PresentationFormat>Particularizare</PresentationFormat>
  <Paragraphs>230</Paragraphs>
  <Slides>36</Slides>
  <Notes>35</Notes>
  <HiddenSlides>0</HiddenSlides>
  <MMClips>0</MMClips>
  <ScaleCrop>false</ScaleCrop>
  <HeadingPairs>
    <vt:vector size="6" baseType="variant">
      <vt:variant>
        <vt:lpstr>Fonturi utilizate</vt:lpstr>
      </vt:variant>
      <vt:variant>
        <vt:i4>7</vt:i4>
      </vt:variant>
      <vt:variant>
        <vt:lpstr>Temă</vt:lpstr>
      </vt:variant>
      <vt:variant>
        <vt:i4>1</vt:i4>
      </vt:variant>
      <vt:variant>
        <vt:lpstr>Titluri diapozitive</vt:lpstr>
      </vt:variant>
      <vt:variant>
        <vt:i4>36</vt:i4>
      </vt:variant>
    </vt:vector>
  </HeadingPairs>
  <TitlesOfParts>
    <vt:vector size="44" baseType="lpstr">
      <vt:lpstr>Arial</vt:lpstr>
      <vt:lpstr>Calibri</vt:lpstr>
      <vt:lpstr>-apple-system</vt:lpstr>
      <vt:lpstr>Shadows Into Light</vt:lpstr>
      <vt:lpstr>APPLE CHANCERY</vt:lpstr>
      <vt:lpstr>Sedgwick Ave</vt:lpstr>
      <vt:lpstr>Anton</vt:lpstr>
      <vt:lpstr>Office Theme</vt:lpstr>
      <vt:lpstr>Diapozitivul 1</vt:lpstr>
      <vt:lpstr>Diapozitivul 2</vt:lpstr>
      <vt:lpstr>Diapozitivul 3</vt:lpstr>
      <vt:lpstr>Diapozitivul 4</vt:lpstr>
      <vt:lpstr>Diapozitivul 5</vt:lpstr>
      <vt:lpstr>Diapozitivul 6</vt:lpstr>
      <vt:lpstr>Diapozitivul 7</vt:lpstr>
      <vt:lpstr>Diapozitivul 8</vt:lpstr>
      <vt:lpstr>Diapozitivul 9</vt:lpstr>
      <vt:lpstr>Diapozitivul 10</vt:lpstr>
      <vt:lpstr>Diapozitivul 11</vt:lpstr>
      <vt:lpstr>Diapozitivul 12</vt:lpstr>
      <vt:lpstr>Diapozitivul 13</vt:lpstr>
      <vt:lpstr>Diapozitivul 14</vt:lpstr>
      <vt:lpstr>Diapozitivul 15</vt:lpstr>
      <vt:lpstr>Diapozitivul 16</vt:lpstr>
      <vt:lpstr>Diapozitivul 17</vt:lpstr>
      <vt:lpstr>Diapozitivul 18</vt:lpstr>
      <vt:lpstr>Diapozitivul 19</vt:lpstr>
      <vt:lpstr>Diapozitivul 20</vt:lpstr>
      <vt:lpstr>Diapozitivul 21</vt:lpstr>
      <vt:lpstr>Diapozitivul 22</vt:lpstr>
      <vt:lpstr>Diapozitivul 23</vt:lpstr>
      <vt:lpstr>Diapozitivul 24</vt:lpstr>
      <vt:lpstr>Diapozitivul 25</vt:lpstr>
      <vt:lpstr>Diapozitivul 26</vt:lpstr>
      <vt:lpstr>Diapozitivul 27</vt:lpstr>
      <vt:lpstr>Diapozitivul 28</vt:lpstr>
      <vt:lpstr>Diapozitivul 29</vt:lpstr>
      <vt:lpstr>Diapozitivul 30</vt:lpstr>
      <vt:lpstr>Diapozitivul 31</vt:lpstr>
      <vt:lpstr>Diapozitivul 32</vt:lpstr>
      <vt:lpstr>Diapozitivul 33</vt:lpstr>
      <vt:lpstr>Diapozitivul 34</vt:lpstr>
      <vt:lpstr>Diapozitivul 35</vt:lpstr>
      <vt:lpstr>Povestea Copiilor: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Diapozitivul 1</dc:title>
  <cp:lastModifiedBy>Alina</cp:lastModifiedBy>
  <cp:revision>23</cp:revision>
  <dcterms:created xsi:type="dcterms:W3CDTF">2006-08-16T00:00:00Z</dcterms:created>
  <dcterms:modified xsi:type="dcterms:W3CDTF">2024-11-12T12:24:49Z</dcterms:modified>
</cp:coreProperties>
</file>